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1" r:id="rId2"/>
    <p:sldMasterId id="2147483863" r:id="rId3"/>
  </p:sldMasterIdLst>
  <p:notesMasterIdLst>
    <p:notesMasterId r:id="rId10"/>
  </p:notesMasterIdLst>
  <p:handoutMasterIdLst>
    <p:handoutMasterId r:id="rId11"/>
  </p:handoutMasterIdLst>
  <p:sldIdLst>
    <p:sldId id="261" r:id="rId4"/>
    <p:sldId id="257" r:id="rId5"/>
    <p:sldId id="259" r:id="rId6"/>
    <p:sldId id="265" r:id="rId7"/>
    <p:sldId id="267" r:id="rId8"/>
    <p:sldId id="260" r:id="rId9"/>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3" autoAdjust="0"/>
    <p:restoredTop sz="82857" autoAdjust="0"/>
  </p:normalViewPr>
  <p:slideViewPr>
    <p:cSldViewPr snapToGrid="0">
      <p:cViewPr varScale="1">
        <p:scale>
          <a:sx n="166" d="100"/>
          <a:sy n="166" d="100"/>
        </p:scale>
        <p:origin x="1440"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16694-1E06-1A49-87D3-BAAC64DC7AC6}" type="doc">
      <dgm:prSet loTypeId="urn:microsoft.com/office/officeart/2005/8/layout/lProcess2" loCatId="" qsTypeId="urn:microsoft.com/office/officeart/2005/8/quickstyle/simple4" qsCatId="simple" csTypeId="urn:microsoft.com/office/officeart/2005/8/colors/accent1_4" csCatId="accent1" phldr="1"/>
      <dgm:spPr/>
      <dgm:t>
        <a:bodyPr/>
        <a:lstStyle/>
        <a:p>
          <a:endParaRPr lang="en-US"/>
        </a:p>
      </dgm:t>
    </dgm:pt>
    <dgm:pt modelId="{CF93D60E-0496-0F4C-B7E4-BE135C35DE00}">
      <dgm:prSet phldrT="[Text]"/>
      <dgm:spPr/>
      <dgm:t>
        <a:bodyPr/>
        <a:lstStyle/>
        <a:p>
          <a:r>
            <a:rPr lang="en-US" dirty="0">
              <a:solidFill>
                <a:sysClr val="windowText" lastClr="000000"/>
              </a:solidFill>
            </a:rPr>
            <a:t>Getting Started with AWS</a:t>
          </a:r>
        </a:p>
      </dgm:t>
    </dgm:pt>
    <dgm:pt modelId="{3117CB18-DA45-7341-9E0D-A270BE8BB633}" type="parTrans" cxnId="{D25CD03E-E140-424E-8E1C-62F27725E211}">
      <dgm:prSet/>
      <dgm:spPr/>
      <dgm:t>
        <a:bodyPr/>
        <a:lstStyle/>
        <a:p>
          <a:endParaRPr lang="en-US"/>
        </a:p>
      </dgm:t>
    </dgm:pt>
    <dgm:pt modelId="{203CEF38-3EE3-194D-84A4-7E2881F80F8D}" type="sibTrans" cxnId="{D25CD03E-E140-424E-8E1C-62F27725E211}">
      <dgm:prSet/>
      <dgm:spPr/>
      <dgm:t>
        <a:bodyPr/>
        <a:lstStyle/>
        <a:p>
          <a:endParaRPr lang="en-US"/>
        </a:p>
      </dgm:t>
    </dgm:pt>
    <dgm:pt modelId="{1A087E1D-76C1-FD4C-A402-E1768CB3F14B}">
      <dgm:prSet phldrT="[Text]"/>
      <dgm:spPr/>
      <dgm:t>
        <a:bodyPr/>
        <a:lstStyle/>
        <a:p>
          <a:r>
            <a:rPr lang="en-US" dirty="0"/>
            <a:t>AWS Account</a:t>
          </a:r>
        </a:p>
      </dgm:t>
    </dgm:pt>
    <dgm:pt modelId="{76D8C19A-0250-1543-BD38-26A488C139C5}" type="parTrans" cxnId="{915D3DCB-ABDA-C64F-B4B2-AC63F0BC5839}">
      <dgm:prSet/>
      <dgm:spPr/>
      <dgm:t>
        <a:bodyPr/>
        <a:lstStyle/>
        <a:p>
          <a:endParaRPr lang="en-US"/>
        </a:p>
      </dgm:t>
    </dgm:pt>
    <dgm:pt modelId="{53F74E55-0094-9D40-8A2F-E537922BA316}" type="sibTrans" cxnId="{915D3DCB-ABDA-C64F-B4B2-AC63F0BC5839}">
      <dgm:prSet/>
      <dgm:spPr/>
      <dgm:t>
        <a:bodyPr/>
        <a:lstStyle/>
        <a:p>
          <a:endParaRPr lang="en-US"/>
        </a:p>
      </dgm:t>
    </dgm:pt>
    <dgm:pt modelId="{CD514D69-D924-404C-8800-6D8D3BA44765}">
      <dgm:prSet phldrT="[Text]"/>
      <dgm:spPr/>
      <dgm:t>
        <a:bodyPr/>
        <a:lstStyle/>
        <a:p>
          <a:r>
            <a:rPr lang="en-US" dirty="0"/>
            <a:t>APN Account</a:t>
          </a:r>
        </a:p>
      </dgm:t>
    </dgm:pt>
    <dgm:pt modelId="{FD7DE2D3-2CDE-804B-8D0E-379CB29834D2}" type="parTrans" cxnId="{BD715F77-85F9-9543-B972-C90764F09F0B}">
      <dgm:prSet/>
      <dgm:spPr/>
      <dgm:t>
        <a:bodyPr/>
        <a:lstStyle/>
        <a:p>
          <a:endParaRPr lang="en-US"/>
        </a:p>
      </dgm:t>
    </dgm:pt>
    <dgm:pt modelId="{CF08A766-AC09-BA44-89F8-D0D562B50A8B}" type="sibTrans" cxnId="{BD715F77-85F9-9543-B972-C90764F09F0B}">
      <dgm:prSet/>
      <dgm:spPr/>
      <dgm:t>
        <a:bodyPr/>
        <a:lstStyle/>
        <a:p>
          <a:endParaRPr lang="en-US"/>
        </a:p>
      </dgm:t>
    </dgm:pt>
    <dgm:pt modelId="{047576E9-539E-ED4B-9F21-C3F4DE332C6B}">
      <dgm:prSet phldrT="[Text]"/>
      <dgm:spPr/>
      <dgm:t>
        <a:bodyPr/>
        <a:lstStyle/>
        <a:p>
          <a:r>
            <a:rPr lang="en-US">
              <a:solidFill>
                <a:sysClr val="windowText" lastClr="000000"/>
              </a:solidFill>
            </a:rPr>
            <a:t>Configure</a:t>
          </a:r>
          <a:r>
            <a:rPr lang="en-US"/>
            <a:t> </a:t>
          </a:r>
          <a:r>
            <a:rPr lang="en-US">
              <a:solidFill>
                <a:sysClr val="windowText" lastClr="000000"/>
              </a:solidFill>
            </a:rPr>
            <a:t>AWS</a:t>
          </a:r>
          <a:endParaRPr lang="en-US" dirty="0">
            <a:solidFill>
              <a:sysClr val="windowText" lastClr="000000"/>
            </a:solidFill>
          </a:endParaRPr>
        </a:p>
      </dgm:t>
    </dgm:pt>
    <dgm:pt modelId="{D39A84E2-A3EA-314D-BD38-3672564753F6}" type="parTrans" cxnId="{6C45757D-673D-264B-A1C6-62D5489046D9}">
      <dgm:prSet/>
      <dgm:spPr/>
      <dgm:t>
        <a:bodyPr/>
        <a:lstStyle/>
        <a:p>
          <a:endParaRPr lang="en-US"/>
        </a:p>
      </dgm:t>
    </dgm:pt>
    <dgm:pt modelId="{35169CCB-30D2-E846-AF25-F44B4CA59878}" type="sibTrans" cxnId="{6C45757D-673D-264B-A1C6-62D5489046D9}">
      <dgm:prSet/>
      <dgm:spPr/>
      <dgm:t>
        <a:bodyPr/>
        <a:lstStyle/>
        <a:p>
          <a:endParaRPr lang="en-US"/>
        </a:p>
      </dgm:t>
    </dgm:pt>
    <dgm:pt modelId="{9AEF1B9A-9505-274E-AD92-F5A5732F2586}">
      <dgm:prSet phldrT="[Text]"/>
      <dgm:spPr/>
      <dgm:t>
        <a:bodyPr/>
        <a:lstStyle/>
        <a:p>
          <a:r>
            <a:rPr lang="en-US"/>
            <a:t>IAM Policy / Roles</a:t>
          </a:r>
          <a:endParaRPr lang="en-US" dirty="0"/>
        </a:p>
      </dgm:t>
    </dgm:pt>
    <dgm:pt modelId="{38F275FC-39A7-7E4F-AE2A-0BC6442E6C1B}" type="parTrans" cxnId="{D0B6E286-1BCC-4F4D-91C4-27D630FED40C}">
      <dgm:prSet/>
      <dgm:spPr/>
      <dgm:t>
        <a:bodyPr/>
        <a:lstStyle/>
        <a:p>
          <a:endParaRPr lang="en-US"/>
        </a:p>
      </dgm:t>
    </dgm:pt>
    <dgm:pt modelId="{23E0397F-6A48-154E-903E-59B3793DC706}" type="sibTrans" cxnId="{D0B6E286-1BCC-4F4D-91C4-27D630FED40C}">
      <dgm:prSet/>
      <dgm:spPr/>
      <dgm:t>
        <a:bodyPr/>
        <a:lstStyle/>
        <a:p>
          <a:endParaRPr lang="en-US"/>
        </a:p>
      </dgm:t>
    </dgm:pt>
    <dgm:pt modelId="{D91A86C3-76DB-C24A-BDAE-90CD015770EA}">
      <dgm:prSet phldrT="[Text]"/>
      <dgm:spPr/>
      <dgm:t>
        <a:bodyPr/>
        <a:lstStyle/>
        <a:p>
          <a:r>
            <a:rPr lang="en-US" dirty="0"/>
            <a:t>AWS Config</a:t>
          </a:r>
        </a:p>
      </dgm:t>
    </dgm:pt>
    <dgm:pt modelId="{2C9D99A4-5FD2-4343-B31E-9AB480676667}" type="parTrans" cxnId="{E7AEB378-900E-3E4C-8F6B-B38E8AED8B9C}">
      <dgm:prSet/>
      <dgm:spPr/>
      <dgm:t>
        <a:bodyPr/>
        <a:lstStyle/>
        <a:p>
          <a:endParaRPr lang="en-US"/>
        </a:p>
      </dgm:t>
    </dgm:pt>
    <dgm:pt modelId="{8ECA6282-F1AB-1642-86DC-5E7721D9804E}" type="sibTrans" cxnId="{E7AEB378-900E-3E4C-8F6B-B38E8AED8B9C}">
      <dgm:prSet/>
      <dgm:spPr/>
      <dgm:t>
        <a:bodyPr/>
        <a:lstStyle/>
        <a:p>
          <a:endParaRPr lang="en-US"/>
        </a:p>
      </dgm:t>
    </dgm:pt>
    <dgm:pt modelId="{28055E02-D462-934C-9BA8-B5348793D6C5}">
      <dgm:prSet phldrT="[Text]"/>
      <dgm:spPr/>
      <dgm:t>
        <a:bodyPr/>
        <a:lstStyle/>
        <a:p>
          <a:r>
            <a:rPr lang="en-US">
              <a:solidFill>
                <a:sysClr val="windowText" lastClr="000000"/>
              </a:solidFill>
            </a:rPr>
            <a:t>Setup Infrastructure / Splunk</a:t>
          </a:r>
          <a:endParaRPr lang="en-US" dirty="0">
            <a:solidFill>
              <a:sysClr val="windowText" lastClr="000000"/>
            </a:solidFill>
          </a:endParaRPr>
        </a:p>
      </dgm:t>
    </dgm:pt>
    <dgm:pt modelId="{E475B7D0-A14C-A245-B7A7-0738C4363229}" type="parTrans" cxnId="{A0C55FD5-552A-494D-86D9-6C399A6DCF59}">
      <dgm:prSet/>
      <dgm:spPr/>
      <dgm:t>
        <a:bodyPr/>
        <a:lstStyle/>
        <a:p>
          <a:endParaRPr lang="en-US"/>
        </a:p>
      </dgm:t>
    </dgm:pt>
    <dgm:pt modelId="{F070A465-25FF-6345-BF7F-FE9DAFA406B1}" type="sibTrans" cxnId="{A0C55FD5-552A-494D-86D9-6C399A6DCF59}">
      <dgm:prSet/>
      <dgm:spPr/>
      <dgm:t>
        <a:bodyPr/>
        <a:lstStyle/>
        <a:p>
          <a:endParaRPr lang="en-US"/>
        </a:p>
      </dgm:t>
    </dgm:pt>
    <dgm:pt modelId="{0B965D71-8105-3E40-917B-3681448E77C9}">
      <dgm:prSet phldrT="[Text]"/>
      <dgm:spPr/>
      <dgm:t>
        <a:bodyPr/>
        <a:lstStyle/>
        <a:p>
          <a:r>
            <a:rPr lang="en-US" dirty="0"/>
            <a:t>Deploy AWS Marketplace AMI</a:t>
          </a:r>
        </a:p>
      </dgm:t>
    </dgm:pt>
    <dgm:pt modelId="{41537E84-239D-1C43-847D-6EF02E09DB7D}" type="parTrans" cxnId="{11D9E2A7-538B-5145-BB7B-95023EBEF3B8}">
      <dgm:prSet/>
      <dgm:spPr/>
      <dgm:t>
        <a:bodyPr/>
        <a:lstStyle/>
        <a:p>
          <a:endParaRPr lang="en-US"/>
        </a:p>
      </dgm:t>
    </dgm:pt>
    <dgm:pt modelId="{22E8927C-96FA-4F40-B0C1-9D3457513A24}" type="sibTrans" cxnId="{11D9E2A7-538B-5145-BB7B-95023EBEF3B8}">
      <dgm:prSet/>
      <dgm:spPr/>
      <dgm:t>
        <a:bodyPr/>
        <a:lstStyle/>
        <a:p>
          <a:endParaRPr lang="en-US"/>
        </a:p>
      </dgm:t>
    </dgm:pt>
    <dgm:pt modelId="{72DBC95B-491A-A54C-9528-05903733281D}">
      <dgm:prSet phldrT="[Text]"/>
      <dgm:spPr/>
      <dgm:t>
        <a:bodyPr/>
        <a:lstStyle/>
        <a:p>
          <a:r>
            <a:rPr lang="en-US" dirty="0">
              <a:solidFill>
                <a:sysClr val="windowText" lastClr="000000"/>
              </a:solidFill>
            </a:rPr>
            <a:t>Setup Splunk App for AWS</a:t>
          </a:r>
        </a:p>
      </dgm:t>
    </dgm:pt>
    <dgm:pt modelId="{F7FA9091-6748-BB4C-97CC-1324BE7B2B99}" type="parTrans" cxnId="{3098FFBC-2A4E-3041-85C8-56CA1597B3E9}">
      <dgm:prSet/>
      <dgm:spPr/>
      <dgm:t>
        <a:bodyPr/>
        <a:lstStyle/>
        <a:p>
          <a:endParaRPr lang="en-US"/>
        </a:p>
      </dgm:t>
    </dgm:pt>
    <dgm:pt modelId="{F378D3EE-D6F2-E541-898B-9DAD2708658C}" type="sibTrans" cxnId="{3098FFBC-2A4E-3041-85C8-56CA1597B3E9}">
      <dgm:prSet/>
      <dgm:spPr/>
      <dgm:t>
        <a:bodyPr/>
        <a:lstStyle/>
        <a:p>
          <a:endParaRPr lang="en-US"/>
        </a:p>
      </dgm:t>
    </dgm:pt>
    <dgm:pt modelId="{D107E092-6FC3-0441-AC08-8155CC71D2B7}">
      <dgm:prSet phldrT="[Text]"/>
      <dgm:spPr/>
      <dgm:t>
        <a:bodyPr/>
        <a:lstStyle/>
        <a:p>
          <a:r>
            <a:rPr lang="en-US" dirty="0"/>
            <a:t>AWS Cloudtrail</a:t>
          </a:r>
        </a:p>
      </dgm:t>
    </dgm:pt>
    <dgm:pt modelId="{89D479E5-BFEF-D942-BC32-BDF1A424F5FA}" type="parTrans" cxnId="{9744C683-EE6C-6946-B21F-4AB1F6CBF90B}">
      <dgm:prSet/>
      <dgm:spPr/>
      <dgm:t>
        <a:bodyPr/>
        <a:lstStyle/>
        <a:p>
          <a:endParaRPr lang="en-US"/>
        </a:p>
      </dgm:t>
    </dgm:pt>
    <dgm:pt modelId="{C8ADE742-F550-5546-8309-40965B77A30B}" type="sibTrans" cxnId="{9744C683-EE6C-6946-B21F-4AB1F6CBF90B}">
      <dgm:prSet/>
      <dgm:spPr/>
      <dgm:t>
        <a:bodyPr/>
        <a:lstStyle/>
        <a:p>
          <a:endParaRPr lang="en-US"/>
        </a:p>
      </dgm:t>
    </dgm:pt>
    <dgm:pt modelId="{6C692B69-32D6-A740-9B8A-CC9E0B7B1F38}">
      <dgm:prSet phldrT="[Text]"/>
      <dgm:spPr/>
      <dgm:t>
        <a:bodyPr/>
        <a:lstStyle/>
        <a:p>
          <a:r>
            <a:rPr lang="en-US" dirty="0"/>
            <a:t>AWS CloudWatch</a:t>
          </a:r>
        </a:p>
      </dgm:t>
    </dgm:pt>
    <dgm:pt modelId="{DA6C54EB-4FD7-5A4E-8020-10DF6C0593D6}" type="parTrans" cxnId="{0FE607D2-6FB1-444A-9DA9-BB68D55D8DAB}">
      <dgm:prSet/>
      <dgm:spPr/>
      <dgm:t>
        <a:bodyPr/>
        <a:lstStyle/>
        <a:p>
          <a:endParaRPr lang="en-US"/>
        </a:p>
      </dgm:t>
    </dgm:pt>
    <dgm:pt modelId="{1B1D4529-1601-3540-A3C8-6E104D296D23}" type="sibTrans" cxnId="{0FE607D2-6FB1-444A-9DA9-BB68D55D8DAB}">
      <dgm:prSet/>
      <dgm:spPr/>
      <dgm:t>
        <a:bodyPr/>
        <a:lstStyle/>
        <a:p>
          <a:endParaRPr lang="en-US"/>
        </a:p>
      </dgm:t>
    </dgm:pt>
    <dgm:pt modelId="{118261ED-C8B1-3641-A73C-C6C63938AF49}">
      <dgm:prSet phldrT="[Text]"/>
      <dgm:spPr/>
      <dgm:t>
        <a:bodyPr/>
        <a:lstStyle/>
        <a:p>
          <a:r>
            <a:rPr lang="en-US">
              <a:solidFill>
                <a:sysClr val="windowText" lastClr="000000"/>
              </a:solidFill>
            </a:rPr>
            <a:t>Troubleshoot App</a:t>
          </a:r>
          <a:endParaRPr lang="en-US" dirty="0">
            <a:solidFill>
              <a:sysClr val="windowText" lastClr="000000"/>
            </a:solidFill>
          </a:endParaRPr>
        </a:p>
      </dgm:t>
    </dgm:pt>
    <dgm:pt modelId="{C26F975B-9A05-FA4F-B4C4-98B99985EEAD}" type="parTrans" cxnId="{6CCF776A-5BDB-174F-A567-99AAF3388254}">
      <dgm:prSet/>
      <dgm:spPr/>
      <dgm:t>
        <a:bodyPr/>
        <a:lstStyle/>
        <a:p>
          <a:endParaRPr lang="en-US"/>
        </a:p>
      </dgm:t>
    </dgm:pt>
    <dgm:pt modelId="{68585C8A-F394-5E45-921A-9D3A46534FE2}" type="sibTrans" cxnId="{6CCF776A-5BDB-174F-A567-99AAF3388254}">
      <dgm:prSet/>
      <dgm:spPr/>
      <dgm:t>
        <a:bodyPr/>
        <a:lstStyle/>
        <a:p>
          <a:endParaRPr lang="en-US"/>
        </a:p>
      </dgm:t>
    </dgm:pt>
    <dgm:pt modelId="{9E4F8951-F5B6-7D4F-954E-C028A365FC86}">
      <dgm:prSet phldrT="[Text]"/>
      <dgm:spPr/>
      <dgm:t>
        <a:bodyPr/>
        <a:lstStyle/>
        <a:p>
          <a:r>
            <a:rPr lang="en-US" dirty="0"/>
            <a:t>Modular Inputs</a:t>
          </a:r>
        </a:p>
      </dgm:t>
    </dgm:pt>
    <dgm:pt modelId="{1AA70C4D-679C-AE40-9C50-614881F90CE5}" type="parTrans" cxnId="{E22EBD3A-8FED-9742-A7F9-3E98C59856DA}">
      <dgm:prSet/>
      <dgm:spPr/>
      <dgm:t>
        <a:bodyPr/>
        <a:lstStyle/>
        <a:p>
          <a:endParaRPr lang="en-US"/>
        </a:p>
      </dgm:t>
    </dgm:pt>
    <dgm:pt modelId="{DD473853-2499-A94F-8BAF-2049D4D8BF95}" type="sibTrans" cxnId="{E22EBD3A-8FED-9742-A7F9-3E98C59856DA}">
      <dgm:prSet/>
      <dgm:spPr/>
      <dgm:t>
        <a:bodyPr/>
        <a:lstStyle/>
        <a:p>
          <a:endParaRPr lang="en-US"/>
        </a:p>
      </dgm:t>
    </dgm:pt>
    <dgm:pt modelId="{082D3640-BD41-BD4A-9413-DFBFEFD1129C}">
      <dgm:prSet phldrT="[Text]"/>
      <dgm:spPr/>
      <dgm:t>
        <a:bodyPr/>
        <a:lstStyle/>
        <a:p>
          <a:r>
            <a:rPr lang="en-US" dirty="0" err="1"/>
            <a:t>VPCFlow</a:t>
          </a:r>
          <a:r>
            <a:rPr lang="en-US" dirty="0"/>
            <a:t> Logs</a:t>
          </a:r>
        </a:p>
      </dgm:t>
    </dgm:pt>
    <dgm:pt modelId="{8393400A-F29A-E54F-8DB1-1A1A3B479351}" type="parTrans" cxnId="{4986018E-3FAC-9F40-8987-7CC7809B7593}">
      <dgm:prSet/>
      <dgm:spPr/>
      <dgm:t>
        <a:bodyPr/>
        <a:lstStyle/>
        <a:p>
          <a:endParaRPr lang="en-US"/>
        </a:p>
      </dgm:t>
    </dgm:pt>
    <dgm:pt modelId="{B8C36030-23DC-9246-A74A-CEFCFB68EBF8}" type="sibTrans" cxnId="{4986018E-3FAC-9F40-8987-7CC7809B7593}">
      <dgm:prSet/>
      <dgm:spPr/>
      <dgm:t>
        <a:bodyPr/>
        <a:lstStyle/>
        <a:p>
          <a:endParaRPr lang="en-US"/>
        </a:p>
      </dgm:t>
    </dgm:pt>
    <dgm:pt modelId="{117707B8-2190-8C4B-A276-91335A3E9AD5}">
      <dgm:prSet phldrT="[Text]"/>
      <dgm:spPr/>
      <dgm:t>
        <a:bodyPr/>
        <a:lstStyle/>
        <a:p>
          <a:r>
            <a:rPr lang="en-US" dirty="0"/>
            <a:t>Search _internal</a:t>
          </a:r>
        </a:p>
      </dgm:t>
    </dgm:pt>
    <dgm:pt modelId="{E3B20550-F7D4-8643-9217-47D6E348768A}" type="parTrans" cxnId="{8BD67D38-63AD-9D4C-886E-157856027CB7}">
      <dgm:prSet/>
      <dgm:spPr/>
      <dgm:t>
        <a:bodyPr/>
        <a:lstStyle/>
        <a:p>
          <a:endParaRPr lang="en-US"/>
        </a:p>
      </dgm:t>
    </dgm:pt>
    <dgm:pt modelId="{31B48B09-86B6-7741-89C5-C31D5462395F}" type="sibTrans" cxnId="{8BD67D38-63AD-9D4C-886E-157856027CB7}">
      <dgm:prSet/>
      <dgm:spPr/>
      <dgm:t>
        <a:bodyPr/>
        <a:lstStyle/>
        <a:p>
          <a:endParaRPr lang="en-US"/>
        </a:p>
      </dgm:t>
    </dgm:pt>
    <dgm:pt modelId="{5D207EB0-2765-3744-8AA3-064788ACB926}">
      <dgm:prSet phldrT="[Text]"/>
      <dgm:spPr/>
      <dgm:t>
        <a:bodyPr/>
        <a:lstStyle/>
        <a:p>
          <a:r>
            <a:rPr lang="en-US" dirty="0"/>
            <a:t>Validate Permissions</a:t>
          </a:r>
        </a:p>
      </dgm:t>
    </dgm:pt>
    <dgm:pt modelId="{0A5D4B7F-907F-5D4A-8CE1-760BA6CEA37B}" type="parTrans" cxnId="{2D2CAD49-8638-3A40-808E-076E5424D04B}">
      <dgm:prSet/>
      <dgm:spPr/>
      <dgm:t>
        <a:bodyPr/>
        <a:lstStyle/>
        <a:p>
          <a:endParaRPr lang="en-US"/>
        </a:p>
      </dgm:t>
    </dgm:pt>
    <dgm:pt modelId="{E08D5B5F-CBCE-7D4D-BA5A-2A1753014B3B}" type="sibTrans" cxnId="{2D2CAD49-8638-3A40-808E-076E5424D04B}">
      <dgm:prSet/>
      <dgm:spPr/>
      <dgm:t>
        <a:bodyPr/>
        <a:lstStyle/>
        <a:p>
          <a:endParaRPr lang="en-US"/>
        </a:p>
      </dgm:t>
    </dgm:pt>
    <dgm:pt modelId="{59FF535D-90AF-644C-8D11-EE13764E0356}">
      <dgm:prSet phldrT="[Text]"/>
      <dgm:spPr/>
      <dgm:t>
        <a:bodyPr/>
        <a:lstStyle/>
        <a:p>
          <a:r>
            <a:rPr lang="en-US" dirty="0"/>
            <a:t>Check Inputs</a:t>
          </a:r>
        </a:p>
      </dgm:t>
    </dgm:pt>
    <dgm:pt modelId="{6D017FD5-3824-C345-A68B-9BF17A2BEF7A}" type="parTrans" cxnId="{12BD8955-CEFE-BE4B-B937-2A4DB4B5C137}">
      <dgm:prSet/>
      <dgm:spPr/>
      <dgm:t>
        <a:bodyPr/>
        <a:lstStyle/>
        <a:p>
          <a:endParaRPr lang="en-US"/>
        </a:p>
      </dgm:t>
    </dgm:pt>
    <dgm:pt modelId="{E620B137-91DF-A14F-BF07-80478DD6567E}" type="sibTrans" cxnId="{12BD8955-CEFE-BE4B-B937-2A4DB4B5C137}">
      <dgm:prSet/>
      <dgm:spPr/>
      <dgm:t>
        <a:bodyPr/>
        <a:lstStyle/>
        <a:p>
          <a:endParaRPr lang="en-US"/>
        </a:p>
      </dgm:t>
    </dgm:pt>
    <dgm:pt modelId="{F54EF304-9F67-014F-96EF-011AF4B8A392}">
      <dgm:prSet/>
      <dgm:spPr/>
      <dgm:t>
        <a:bodyPr/>
        <a:lstStyle/>
        <a:p>
          <a:r>
            <a:rPr lang="en-US" dirty="0"/>
            <a:t>AWS Services Explained</a:t>
          </a:r>
        </a:p>
      </dgm:t>
    </dgm:pt>
    <dgm:pt modelId="{47CD0229-5ABF-974D-AB31-D7B033887456}" type="parTrans" cxnId="{51E7E13A-5D66-2145-A60E-A957EEF01912}">
      <dgm:prSet/>
      <dgm:spPr/>
      <dgm:t>
        <a:bodyPr/>
        <a:lstStyle/>
        <a:p>
          <a:endParaRPr lang="en-US"/>
        </a:p>
      </dgm:t>
    </dgm:pt>
    <dgm:pt modelId="{CFDCC55F-1DDA-2047-A0BB-A245BC4EEF15}" type="sibTrans" cxnId="{51E7E13A-5D66-2145-A60E-A957EEF01912}">
      <dgm:prSet/>
      <dgm:spPr/>
      <dgm:t>
        <a:bodyPr/>
        <a:lstStyle/>
        <a:p>
          <a:endParaRPr lang="en-US"/>
        </a:p>
      </dgm:t>
    </dgm:pt>
    <dgm:pt modelId="{BCD7B673-D547-3A44-9340-67508108F2E6}">
      <dgm:prSet phldrT="[Text]"/>
      <dgm:spPr/>
      <dgm:t>
        <a:bodyPr/>
        <a:lstStyle/>
        <a:p>
          <a:r>
            <a:rPr lang="en-US" dirty="0"/>
            <a:t>AWS Config</a:t>
          </a:r>
        </a:p>
      </dgm:t>
    </dgm:pt>
    <dgm:pt modelId="{675B73C6-A030-FE4F-A66E-E8E304ABBDBC}" type="parTrans" cxnId="{B340D54E-F224-584D-AFC3-FB51D3D168BA}">
      <dgm:prSet/>
      <dgm:spPr/>
      <dgm:t>
        <a:bodyPr/>
        <a:lstStyle/>
        <a:p>
          <a:endParaRPr lang="en-US"/>
        </a:p>
      </dgm:t>
    </dgm:pt>
    <dgm:pt modelId="{0E8194CE-EFF1-DC4D-A26F-7043BF8B078A}" type="sibTrans" cxnId="{B340D54E-F224-584D-AFC3-FB51D3D168BA}">
      <dgm:prSet/>
      <dgm:spPr/>
      <dgm:t>
        <a:bodyPr/>
        <a:lstStyle/>
        <a:p>
          <a:endParaRPr lang="en-US"/>
        </a:p>
      </dgm:t>
    </dgm:pt>
    <dgm:pt modelId="{C45251DA-0E27-6443-AE8A-41AFB00E44B3}">
      <dgm:prSet phldrT="[Text]"/>
      <dgm:spPr/>
      <dgm:t>
        <a:bodyPr/>
        <a:lstStyle/>
        <a:p>
          <a:r>
            <a:rPr lang="en-US" dirty="0"/>
            <a:t>AWS CloudTrail</a:t>
          </a:r>
        </a:p>
      </dgm:t>
    </dgm:pt>
    <dgm:pt modelId="{DAEBCEA5-F043-6E48-8182-44EE02B1FFAA}" type="parTrans" cxnId="{80688658-EE7C-9A48-B844-E9E01D986E36}">
      <dgm:prSet/>
      <dgm:spPr/>
      <dgm:t>
        <a:bodyPr/>
        <a:lstStyle/>
        <a:p>
          <a:endParaRPr lang="en-US"/>
        </a:p>
      </dgm:t>
    </dgm:pt>
    <dgm:pt modelId="{38F96426-FEEA-8746-A554-7EB482FB91D0}" type="sibTrans" cxnId="{80688658-EE7C-9A48-B844-E9E01D986E36}">
      <dgm:prSet/>
      <dgm:spPr/>
      <dgm:t>
        <a:bodyPr/>
        <a:lstStyle/>
        <a:p>
          <a:endParaRPr lang="en-US"/>
        </a:p>
      </dgm:t>
    </dgm:pt>
    <dgm:pt modelId="{F618E5C5-5D40-2448-B782-9E365FF8CED3}">
      <dgm:prSet phldrT="[Text]"/>
      <dgm:spPr/>
      <dgm:t>
        <a:bodyPr/>
        <a:lstStyle/>
        <a:p>
          <a:r>
            <a:rPr lang="en-US" dirty="0"/>
            <a:t>Lambda / HEC</a:t>
          </a:r>
        </a:p>
      </dgm:t>
    </dgm:pt>
    <dgm:pt modelId="{83236C70-4063-BD49-90D7-05778446EA98}" type="sibTrans" cxnId="{FCB5C187-E120-084E-9571-38725E63526E}">
      <dgm:prSet/>
      <dgm:spPr/>
      <dgm:t>
        <a:bodyPr/>
        <a:lstStyle/>
        <a:p>
          <a:endParaRPr lang="en-US"/>
        </a:p>
      </dgm:t>
    </dgm:pt>
    <dgm:pt modelId="{E42488CA-163F-834C-BCD3-807F80B521C8}" type="parTrans" cxnId="{FCB5C187-E120-084E-9571-38725E63526E}">
      <dgm:prSet/>
      <dgm:spPr/>
      <dgm:t>
        <a:bodyPr/>
        <a:lstStyle/>
        <a:p>
          <a:endParaRPr lang="en-US"/>
        </a:p>
      </dgm:t>
    </dgm:pt>
    <dgm:pt modelId="{92B83A9B-E71F-D14A-9B71-101EEED9B61F}">
      <dgm:prSet phldrT="[Text]"/>
      <dgm:spPr/>
      <dgm:t>
        <a:bodyPr/>
        <a:lstStyle/>
        <a:p>
          <a:r>
            <a:rPr lang="en-US" dirty="0"/>
            <a:t>AWS CloudWatch</a:t>
          </a:r>
        </a:p>
      </dgm:t>
    </dgm:pt>
    <dgm:pt modelId="{7F108283-C37C-434A-910B-445CECD571CA}" type="parTrans" cxnId="{EA0C6380-2440-6546-841F-01C7A260E273}">
      <dgm:prSet/>
      <dgm:spPr/>
      <dgm:t>
        <a:bodyPr/>
        <a:lstStyle/>
        <a:p>
          <a:endParaRPr lang="en-US"/>
        </a:p>
      </dgm:t>
    </dgm:pt>
    <dgm:pt modelId="{732C3E83-2241-EA4E-847B-B01D85566179}" type="sibTrans" cxnId="{EA0C6380-2440-6546-841F-01C7A260E273}">
      <dgm:prSet/>
      <dgm:spPr/>
      <dgm:t>
        <a:bodyPr/>
        <a:lstStyle/>
        <a:p>
          <a:endParaRPr lang="en-US"/>
        </a:p>
      </dgm:t>
    </dgm:pt>
    <dgm:pt modelId="{6199FD58-C2D9-014C-A5BD-121260C18766}">
      <dgm:prSet phldrT="[Text]"/>
      <dgm:spPr/>
      <dgm:t>
        <a:bodyPr/>
        <a:lstStyle/>
        <a:p>
          <a:r>
            <a:rPr lang="en-US" dirty="0"/>
            <a:t>Saved Searches, Macros, DMA</a:t>
          </a:r>
        </a:p>
      </dgm:t>
    </dgm:pt>
    <dgm:pt modelId="{58B53D25-E492-814D-BA5B-2559CA963738}" type="parTrans" cxnId="{EEF82834-4E5E-6744-B932-ABB010810F4B}">
      <dgm:prSet/>
      <dgm:spPr/>
      <dgm:t>
        <a:bodyPr/>
        <a:lstStyle/>
        <a:p>
          <a:endParaRPr lang="en-US"/>
        </a:p>
      </dgm:t>
    </dgm:pt>
    <dgm:pt modelId="{1949A2B9-B9E0-FB45-BE5D-B171D2C0E6FE}" type="sibTrans" cxnId="{EEF82834-4E5E-6744-B932-ABB010810F4B}">
      <dgm:prSet/>
      <dgm:spPr/>
      <dgm:t>
        <a:bodyPr/>
        <a:lstStyle/>
        <a:p>
          <a:endParaRPr lang="en-US"/>
        </a:p>
      </dgm:t>
    </dgm:pt>
    <dgm:pt modelId="{6A6EF887-62C4-D34C-8AA8-9A3B04A7700B}">
      <dgm:prSet/>
      <dgm:spPr/>
      <dgm:t>
        <a:bodyPr/>
        <a:lstStyle/>
        <a:p>
          <a:r>
            <a:rPr lang="en-US" dirty="0">
              <a:solidFill>
                <a:schemeClr val="tx1"/>
              </a:solidFill>
            </a:rPr>
            <a:t>Migrating AWS TA between machines</a:t>
          </a:r>
        </a:p>
      </dgm:t>
    </dgm:pt>
    <dgm:pt modelId="{23BA86F8-5953-4948-948A-231F43D4C1D0}" type="parTrans" cxnId="{C645BEA5-C9BB-D944-B14A-DF75079D20FB}">
      <dgm:prSet/>
      <dgm:spPr/>
      <dgm:t>
        <a:bodyPr/>
        <a:lstStyle/>
        <a:p>
          <a:endParaRPr lang="en-US"/>
        </a:p>
      </dgm:t>
    </dgm:pt>
    <dgm:pt modelId="{E831F255-C362-694F-AA63-B67195A8173E}" type="sibTrans" cxnId="{C645BEA5-C9BB-D944-B14A-DF75079D20FB}">
      <dgm:prSet/>
      <dgm:spPr/>
      <dgm:t>
        <a:bodyPr/>
        <a:lstStyle/>
        <a:p>
          <a:endParaRPr lang="en-US"/>
        </a:p>
      </dgm:t>
    </dgm:pt>
    <dgm:pt modelId="{705B3397-630F-C44F-99E6-01D888178467}">
      <dgm:prSet/>
      <dgm:spPr/>
      <dgm:t>
        <a:bodyPr/>
        <a:lstStyle/>
        <a:p>
          <a:r>
            <a:rPr lang="en-US"/>
            <a:t>Move Accounts, inputs from SH to HWF</a:t>
          </a:r>
          <a:endParaRPr lang="en-US" dirty="0"/>
        </a:p>
      </dgm:t>
    </dgm:pt>
    <dgm:pt modelId="{BC8D5635-D5DD-8F4B-BB74-BCE0335A4A15}" type="parTrans" cxnId="{3F7BE237-A2D6-154F-A812-22174ABF3B03}">
      <dgm:prSet/>
      <dgm:spPr/>
      <dgm:t>
        <a:bodyPr/>
        <a:lstStyle/>
        <a:p>
          <a:endParaRPr lang="en-US"/>
        </a:p>
      </dgm:t>
    </dgm:pt>
    <dgm:pt modelId="{791D07BC-2C2E-4D49-A853-5BBCC5563C15}" type="sibTrans" cxnId="{3F7BE237-A2D6-154F-A812-22174ABF3B03}">
      <dgm:prSet/>
      <dgm:spPr/>
      <dgm:t>
        <a:bodyPr/>
        <a:lstStyle/>
        <a:p>
          <a:endParaRPr lang="en-US"/>
        </a:p>
      </dgm:t>
    </dgm:pt>
    <dgm:pt modelId="{75CE7204-728B-0840-BA77-905AB42A847D}">
      <dgm:prSet/>
      <dgm:spPr/>
      <dgm:t>
        <a:bodyPr/>
        <a:lstStyle/>
        <a:p>
          <a:r>
            <a:rPr lang="en-US" dirty="0"/>
            <a:t>Trumpet / Kinesis Data Firehose</a:t>
          </a:r>
        </a:p>
      </dgm:t>
    </dgm:pt>
    <dgm:pt modelId="{E0D50BC8-79E8-8D4F-AF1D-CFFE9C69CDC7}" type="parTrans" cxnId="{811E8608-04F1-2146-8896-17ADB1F10345}">
      <dgm:prSet/>
      <dgm:spPr/>
      <dgm:t>
        <a:bodyPr/>
        <a:lstStyle/>
        <a:p>
          <a:endParaRPr lang="en-US"/>
        </a:p>
      </dgm:t>
    </dgm:pt>
    <dgm:pt modelId="{3AB8C06E-1CBC-1546-8A06-DAB41AF74851}" type="sibTrans" cxnId="{811E8608-04F1-2146-8896-17ADB1F10345}">
      <dgm:prSet/>
      <dgm:spPr/>
      <dgm:t>
        <a:bodyPr/>
        <a:lstStyle/>
        <a:p>
          <a:endParaRPr lang="en-US"/>
        </a:p>
      </dgm:t>
    </dgm:pt>
    <dgm:pt modelId="{90B655BE-EB35-174A-A40B-7593635581CB}" type="pres">
      <dgm:prSet presAssocID="{10B16694-1E06-1A49-87D3-BAAC64DC7AC6}" presName="theList" presStyleCnt="0">
        <dgm:presLayoutVars>
          <dgm:dir/>
          <dgm:animLvl val="lvl"/>
          <dgm:resizeHandles val="exact"/>
        </dgm:presLayoutVars>
      </dgm:prSet>
      <dgm:spPr/>
    </dgm:pt>
    <dgm:pt modelId="{0FC8E459-041C-C54D-9689-F965423B7280}" type="pres">
      <dgm:prSet presAssocID="{CF93D60E-0496-0F4C-B7E4-BE135C35DE00}" presName="compNode" presStyleCnt="0"/>
      <dgm:spPr/>
    </dgm:pt>
    <dgm:pt modelId="{4B5F2BC5-A0D7-B44F-BC52-AE84C5247DA6}" type="pres">
      <dgm:prSet presAssocID="{CF93D60E-0496-0F4C-B7E4-BE135C35DE00}" presName="aNode" presStyleLbl="bgShp" presStyleIdx="0" presStyleCnt="6"/>
      <dgm:spPr/>
    </dgm:pt>
    <dgm:pt modelId="{D4E98606-48B7-DC4D-BFA0-2D907D496E71}" type="pres">
      <dgm:prSet presAssocID="{CF93D60E-0496-0F4C-B7E4-BE135C35DE00}" presName="textNode" presStyleLbl="bgShp" presStyleIdx="0" presStyleCnt="6"/>
      <dgm:spPr/>
    </dgm:pt>
    <dgm:pt modelId="{06F295D9-6561-7C4A-BEB0-4FE010C390BB}" type="pres">
      <dgm:prSet presAssocID="{CF93D60E-0496-0F4C-B7E4-BE135C35DE00}" presName="compChildNode" presStyleCnt="0"/>
      <dgm:spPr/>
    </dgm:pt>
    <dgm:pt modelId="{BFE005B5-8F51-4244-88FC-CBCD6B5A6971}" type="pres">
      <dgm:prSet presAssocID="{CF93D60E-0496-0F4C-B7E4-BE135C35DE00}" presName="theInnerList" presStyleCnt="0"/>
      <dgm:spPr/>
    </dgm:pt>
    <dgm:pt modelId="{18BCCB2B-9F0F-8A46-9112-C329367B3A58}" type="pres">
      <dgm:prSet presAssocID="{1A087E1D-76C1-FD4C-A402-E1768CB3F14B}" presName="childNode" presStyleLbl="node1" presStyleIdx="0" presStyleCnt="16">
        <dgm:presLayoutVars>
          <dgm:bulletEnabled val="1"/>
        </dgm:presLayoutVars>
      </dgm:prSet>
      <dgm:spPr/>
    </dgm:pt>
    <dgm:pt modelId="{BDF82D19-1300-1741-BE32-F49ED64DDB26}" type="pres">
      <dgm:prSet presAssocID="{1A087E1D-76C1-FD4C-A402-E1768CB3F14B}" presName="aSpace2" presStyleCnt="0"/>
      <dgm:spPr/>
    </dgm:pt>
    <dgm:pt modelId="{6DE6806A-EE55-EC42-A22B-1E7D90C2CA1B}" type="pres">
      <dgm:prSet presAssocID="{CD514D69-D924-404C-8800-6D8D3BA44765}" presName="childNode" presStyleLbl="node1" presStyleIdx="1" presStyleCnt="16">
        <dgm:presLayoutVars>
          <dgm:bulletEnabled val="1"/>
        </dgm:presLayoutVars>
      </dgm:prSet>
      <dgm:spPr/>
    </dgm:pt>
    <dgm:pt modelId="{8CD287AA-CFE7-6E4F-A323-0DF2FA9A7D25}" type="pres">
      <dgm:prSet presAssocID="{CD514D69-D924-404C-8800-6D8D3BA44765}" presName="aSpace2" presStyleCnt="0"/>
      <dgm:spPr/>
    </dgm:pt>
    <dgm:pt modelId="{847B7841-BDF0-B24B-8D32-5F948DE87CAB}" type="pres">
      <dgm:prSet presAssocID="{F54EF304-9F67-014F-96EF-011AF4B8A392}" presName="childNode" presStyleLbl="node1" presStyleIdx="2" presStyleCnt="16">
        <dgm:presLayoutVars>
          <dgm:bulletEnabled val="1"/>
        </dgm:presLayoutVars>
      </dgm:prSet>
      <dgm:spPr/>
    </dgm:pt>
    <dgm:pt modelId="{84F1B0B1-E34D-8E45-8A63-016FCAD8A2AB}" type="pres">
      <dgm:prSet presAssocID="{CF93D60E-0496-0F4C-B7E4-BE135C35DE00}" presName="aSpace" presStyleCnt="0"/>
      <dgm:spPr/>
    </dgm:pt>
    <dgm:pt modelId="{86E3617C-F3A0-7A41-924C-B3590B851822}" type="pres">
      <dgm:prSet presAssocID="{047576E9-539E-ED4B-9F21-C3F4DE332C6B}" presName="compNode" presStyleCnt="0"/>
      <dgm:spPr/>
    </dgm:pt>
    <dgm:pt modelId="{E36191CB-FBE5-7342-9912-D4A9CAC21137}" type="pres">
      <dgm:prSet presAssocID="{047576E9-539E-ED4B-9F21-C3F4DE332C6B}" presName="aNode" presStyleLbl="bgShp" presStyleIdx="1" presStyleCnt="6"/>
      <dgm:spPr/>
    </dgm:pt>
    <dgm:pt modelId="{ACD1B5F8-3F36-5A46-B8C8-74BF4926FE72}" type="pres">
      <dgm:prSet presAssocID="{047576E9-539E-ED4B-9F21-C3F4DE332C6B}" presName="textNode" presStyleLbl="bgShp" presStyleIdx="1" presStyleCnt="6"/>
      <dgm:spPr/>
    </dgm:pt>
    <dgm:pt modelId="{ABC30133-2E9C-0446-AC8A-04A31A9F11D8}" type="pres">
      <dgm:prSet presAssocID="{047576E9-539E-ED4B-9F21-C3F4DE332C6B}" presName="compChildNode" presStyleCnt="0"/>
      <dgm:spPr/>
    </dgm:pt>
    <dgm:pt modelId="{E3EE0370-3871-7F4D-A6C0-8ED2F9515420}" type="pres">
      <dgm:prSet presAssocID="{047576E9-539E-ED4B-9F21-C3F4DE332C6B}" presName="theInnerList" presStyleCnt="0"/>
      <dgm:spPr/>
    </dgm:pt>
    <dgm:pt modelId="{D17442A5-AEE4-5245-BEE0-2B0076AEFEC1}" type="pres">
      <dgm:prSet presAssocID="{9AEF1B9A-9505-274E-AD92-F5A5732F2586}" presName="childNode" presStyleLbl="node1" presStyleIdx="3" presStyleCnt="16">
        <dgm:presLayoutVars>
          <dgm:bulletEnabled val="1"/>
        </dgm:presLayoutVars>
      </dgm:prSet>
      <dgm:spPr/>
    </dgm:pt>
    <dgm:pt modelId="{AB5B9A3C-5830-3045-BDBE-9BA14F3D4DE0}" type="pres">
      <dgm:prSet presAssocID="{9AEF1B9A-9505-274E-AD92-F5A5732F2586}" presName="aSpace2" presStyleCnt="0"/>
      <dgm:spPr/>
    </dgm:pt>
    <dgm:pt modelId="{C7CF23A9-991B-F943-B681-D19653E63C1F}" type="pres">
      <dgm:prSet presAssocID="{D91A86C3-76DB-C24A-BDAE-90CD015770EA}" presName="childNode" presStyleLbl="node1" presStyleIdx="4" presStyleCnt="16">
        <dgm:presLayoutVars>
          <dgm:bulletEnabled val="1"/>
        </dgm:presLayoutVars>
      </dgm:prSet>
      <dgm:spPr/>
    </dgm:pt>
    <dgm:pt modelId="{2F08032C-4F53-C549-AB08-8F98A9777703}" type="pres">
      <dgm:prSet presAssocID="{D91A86C3-76DB-C24A-BDAE-90CD015770EA}" presName="aSpace2" presStyleCnt="0"/>
      <dgm:spPr/>
    </dgm:pt>
    <dgm:pt modelId="{F3EF0A0C-B2D1-B140-B450-3F294B06BDA7}" type="pres">
      <dgm:prSet presAssocID="{D107E092-6FC3-0441-AC08-8155CC71D2B7}" presName="childNode" presStyleLbl="node1" presStyleIdx="5" presStyleCnt="16">
        <dgm:presLayoutVars>
          <dgm:bulletEnabled val="1"/>
        </dgm:presLayoutVars>
      </dgm:prSet>
      <dgm:spPr/>
    </dgm:pt>
    <dgm:pt modelId="{A70CF13D-64A8-5E48-81C9-93AF4D640D8A}" type="pres">
      <dgm:prSet presAssocID="{D107E092-6FC3-0441-AC08-8155CC71D2B7}" presName="aSpace2" presStyleCnt="0"/>
      <dgm:spPr/>
    </dgm:pt>
    <dgm:pt modelId="{8A8F6550-76CA-094A-AB19-88B95F569619}" type="pres">
      <dgm:prSet presAssocID="{6C692B69-32D6-A740-9B8A-CC9E0B7B1F38}" presName="childNode" presStyleLbl="node1" presStyleIdx="6" presStyleCnt="16">
        <dgm:presLayoutVars>
          <dgm:bulletEnabled val="1"/>
        </dgm:presLayoutVars>
      </dgm:prSet>
      <dgm:spPr/>
    </dgm:pt>
    <dgm:pt modelId="{06DD9D5A-89FA-5D4B-AA93-C56DBA8006D6}" type="pres">
      <dgm:prSet presAssocID="{047576E9-539E-ED4B-9F21-C3F4DE332C6B}" presName="aSpace" presStyleCnt="0"/>
      <dgm:spPr/>
    </dgm:pt>
    <dgm:pt modelId="{F4E2A5EC-8381-B740-BA14-4BC19D40D73A}" type="pres">
      <dgm:prSet presAssocID="{28055E02-D462-934C-9BA8-B5348793D6C5}" presName="compNode" presStyleCnt="0"/>
      <dgm:spPr/>
    </dgm:pt>
    <dgm:pt modelId="{92018E10-B0E0-3A41-8812-9A9FE149C3EB}" type="pres">
      <dgm:prSet presAssocID="{28055E02-D462-934C-9BA8-B5348793D6C5}" presName="aNode" presStyleLbl="bgShp" presStyleIdx="2" presStyleCnt="6"/>
      <dgm:spPr/>
    </dgm:pt>
    <dgm:pt modelId="{4BC9999F-7B22-CB46-8AEE-19088967B4BD}" type="pres">
      <dgm:prSet presAssocID="{28055E02-D462-934C-9BA8-B5348793D6C5}" presName="textNode" presStyleLbl="bgShp" presStyleIdx="2" presStyleCnt="6"/>
      <dgm:spPr/>
    </dgm:pt>
    <dgm:pt modelId="{FF9EBA21-D2F4-094C-8787-ABE6FC61508E}" type="pres">
      <dgm:prSet presAssocID="{28055E02-D462-934C-9BA8-B5348793D6C5}" presName="compChildNode" presStyleCnt="0"/>
      <dgm:spPr/>
    </dgm:pt>
    <dgm:pt modelId="{F5FEE2EF-6647-754C-A21E-7E42C9323F8A}" type="pres">
      <dgm:prSet presAssocID="{28055E02-D462-934C-9BA8-B5348793D6C5}" presName="theInnerList" presStyleCnt="0"/>
      <dgm:spPr/>
    </dgm:pt>
    <dgm:pt modelId="{809BB569-B85B-2046-A16A-4066C039BB65}" type="pres">
      <dgm:prSet presAssocID="{0B965D71-8105-3E40-917B-3681448E77C9}" presName="childNode" presStyleLbl="node1" presStyleIdx="7" presStyleCnt="16">
        <dgm:presLayoutVars>
          <dgm:bulletEnabled val="1"/>
        </dgm:presLayoutVars>
      </dgm:prSet>
      <dgm:spPr/>
    </dgm:pt>
    <dgm:pt modelId="{9341CF33-DBFA-754F-A676-9256FF6A36C2}" type="pres">
      <dgm:prSet presAssocID="{28055E02-D462-934C-9BA8-B5348793D6C5}" presName="aSpace" presStyleCnt="0"/>
      <dgm:spPr/>
    </dgm:pt>
    <dgm:pt modelId="{231A241D-6E88-0049-8C0D-0CF2CA74DAB6}" type="pres">
      <dgm:prSet presAssocID="{72DBC95B-491A-A54C-9528-05903733281D}" presName="compNode" presStyleCnt="0"/>
      <dgm:spPr/>
    </dgm:pt>
    <dgm:pt modelId="{5AB9AE09-DD5B-6640-94BA-F4A3126E575E}" type="pres">
      <dgm:prSet presAssocID="{72DBC95B-491A-A54C-9528-05903733281D}" presName="aNode" presStyleLbl="bgShp" presStyleIdx="3" presStyleCnt="6"/>
      <dgm:spPr/>
    </dgm:pt>
    <dgm:pt modelId="{017F7280-21F1-3342-970B-EC09946163A7}" type="pres">
      <dgm:prSet presAssocID="{72DBC95B-491A-A54C-9528-05903733281D}" presName="textNode" presStyleLbl="bgShp" presStyleIdx="3" presStyleCnt="6"/>
      <dgm:spPr/>
    </dgm:pt>
    <dgm:pt modelId="{73576A28-F851-D949-9B41-C28649FC79FA}" type="pres">
      <dgm:prSet presAssocID="{72DBC95B-491A-A54C-9528-05903733281D}" presName="compChildNode" presStyleCnt="0"/>
      <dgm:spPr/>
    </dgm:pt>
    <dgm:pt modelId="{43EB51AA-2C5F-CE40-850D-AC380FC473D3}" type="pres">
      <dgm:prSet presAssocID="{72DBC95B-491A-A54C-9528-05903733281D}" presName="theInnerList" presStyleCnt="0"/>
      <dgm:spPr/>
    </dgm:pt>
    <dgm:pt modelId="{57E8C356-836D-8248-B5BB-90E8ED060621}" type="pres">
      <dgm:prSet presAssocID="{9E4F8951-F5B6-7D4F-954E-C028A365FC86}" presName="childNode" presStyleLbl="node1" presStyleIdx="8" presStyleCnt="16">
        <dgm:presLayoutVars>
          <dgm:bulletEnabled val="1"/>
        </dgm:presLayoutVars>
      </dgm:prSet>
      <dgm:spPr/>
    </dgm:pt>
    <dgm:pt modelId="{0690FD98-8057-794E-BE20-1E7F4C2B535F}" type="pres">
      <dgm:prSet presAssocID="{9E4F8951-F5B6-7D4F-954E-C028A365FC86}" presName="aSpace2" presStyleCnt="0"/>
      <dgm:spPr/>
    </dgm:pt>
    <dgm:pt modelId="{84ECAFBA-9706-624B-AD20-DEFEBFB555DB}" type="pres">
      <dgm:prSet presAssocID="{F618E5C5-5D40-2448-B782-9E365FF8CED3}" presName="childNode" presStyleLbl="node1" presStyleIdx="9" presStyleCnt="16">
        <dgm:presLayoutVars>
          <dgm:bulletEnabled val="1"/>
        </dgm:presLayoutVars>
      </dgm:prSet>
      <dgm:spPr/>
    </dgm:pt>
    <dgm:pt modelId="{BA3EC746-6D16-EA4C-83D9-6C0E95CE7C88}" type="pres">
      <dgm:prSet presAssocID="{F618E5C5-5D40-2448-B782-9E365FF8CED3}" presName="aSpace2" presStyleCnt="0"/>
      <dgm:spPr/>
    </dgm:pt>
    <dgm:pt modelId="{74767A05-D86B-8343-82C0-7EE921192079}" type="pres">
      <dgm:prSet presAssocID="{75CE7204-728B-0840-BA77-905AB42A847D}" presName="childNode" presStyleLbl="node1" presStyleIdx="10" presStyleCnt="16">
        <dgm:presLayoutVars>
          <dgm:bulletEnabled val="1"/>
        </dgm:presLayoutVars>
      </dgm:prSet>
      <dgm:spPr/>
    </dgm:pt>
    <dgm:pt modelId="{5B34533C-EC76-5548-9D06-0465840FE6FB}" type="pres">
      <dgm:prSet presAssocID="{72DBC95B-491A-A54C-9528-05903733281D}" presName="aSpace" presStyleCnt="0"/>
      <dgm:spPr/>
    </dgm:pt>
    <dgm:pt modelId="{8F6C00EA-8661-EA47-9BFF-EBC26C6430DC}" type="pres">
      <dgm:prSet presAssocID="{118261ED-C8B1-3641-A73C-C6C63938AF49}" presName="compNode" presStyleCnt="0"/>
      <dgm:spPr/>
    </dgm:pt>
    <dgm:pt modelId="{5FF2FB81-C0F0-FD47-A030-03874F110123}" type="pres">
      <dgm:prSet presAssocID="{118261ED-C8B1-3641-A73C-C6C63938AF49}" presName="aNode" presStyleLbl="bgShp" presStyleIdx="4" presStyleCnt="6"/>
      <dgm:spPr/>
    </dgm:pt>
    <dgm:pt modelId="{BBD3BEEF-3A35-614A-AE55-C7316CEF9EBE}" type="pres">
      <dgm:prSet presAssocID="{118261ED-C8B1-3641-A73C-C6C63938AF49}" presName="textNode" presStyleLbl="bgShp" presStyleIdx="4" presStyleCnt="6"/>
      <dgm:spPr/>
    </dgm:pt>
    <dgm:pt modelId="{F2C8AD25-2A97-9648-BC7B-9CE8826F21B2}" type="pres">
      <dgm:prSet presAssocID="{118261ED-C8B1-3641-A73C-C6C63938AF49}" presName="compChildNode" presStyleCnt="0"/>
      <dgm:spPr/>
    </dgm:pt>
    <dgm:pt modelId="{E2E480B3-440D-2E4C-BC29-6199601790DF}" type="pres">
      <dgm:prSet presAssocID="{118261ED-C8B1-3641-A73C-C6C63938AF49}" presName="theInnerList" presStyleCnt="0"/>
      <dgm:spPr/>
    </dgm:pt>
    <dgm:pt modelId="{96A38585-FDF9-1A44-8BA6-A0E8B6962C6F}" type="pres">
      <dgm:prSet presAssocID="{117707B8-2190-8C4B-A276-91335A3E9AD5}" presName="childNode" presStyleLbl="node1" presStyleIdx="11" presStyleCnt="16">
        <dgm:presLayoutVars>
          <dgm:bulletEnabled val="1"/>
        </dgm:presLayoutVars>
      </dgm:prSet>
      <dgm:spPr/>
    </dgm:pt>
    <dgm:pt modelId="{9DF92C23-77A3-A04F-816C-3FD768680F9E}" type="pres">
      <dgm:prSet presAssocID="{117707B8-2190-8C4B-A276-91335A3E9AD5}" presName="aSpace2" presStyleCnt="0"/>
      <dgm:spPr/>
    </dgm:pt>
    <dgm:pt modelId="{996826EE-EF40-6647-9B84-AC53FCE38D22}" type="pres">
      <dgm:prSet presAssocID="{5D207EB0-2765-3744-8AA3-064788ACB926}" presName="childNode" presStyleLbl="node1" presStyleIdx="12" presStyleCnt="16">
        <dgm:presLayoutVars>
          <dgm:bulletEnabled val="1"/>
        </dgm:presLayoutVars>
      </dgm:prSet>
      <dgm:spPr/>
    </dgm:pt>
    <dgm:pt modelId="{A358A7A9-4E48-6D45-AA89-B42179DDD9BC}" type="pres">
      <dgm:prSet presAssocID="{5D207EB0-2765-3744-8AA3-064788ACB926}" presName="aSpace2" presStyleCnt="0"/>
      <dgm:spPr/>
    </dgm:pt>
    <dgm:pt modelId="{67CA087A-6E75-BC47-9262-DA097EE76791}" type="pres">
      <dgm:prSet presAssocID="{59FF535D-90AF-644C-8D11-EE13764E0356}" presName="childNode" presStyleLbl="node1" presStyleIdx="13" presStyleCnt="16">
        <dgm:presLayoutVars>
          <dgm:bulletEnabled val="1"/>
        </dgm:presLayoutVars>
      </dgm:prSet>
      <dgm:spPr/>
    </dgm:pt>
    <dgm:pt modelId="{B5F147B8-52C0-ED44-815C-B8598FB8F3F9}" type="pres">
      <dgm:prSet presAssocID="{59FF535D-90AF-644C-8D11-EE13764E0356}" presName="aSpace2" presStyleCnt="0"/>
      <dgm:spPr/>
    </dgm:pt>
    <dgm:pt modelId="{CAC2A41C-4A5E-9D46-9DF2-7800E961100A}" type="pres">
      <dgm:prSet presAssocID="{6199FD58-C2D9-014C-A5BD-121260C18766}" presName="childNode" presStyleLbl="node1" presStyleIdx="14" presStyleCnt="16">
        <dgm:presLayoutVars>
          <dgm:bulletEnabled val="1"/>
        </dgm:presLayoutVars>
      </dgm:prSet>
      <dgm:spPr/>
    </dgm:pt>
    <dgm:pt modelId="{90E0C37D-3AF6-4843-B4DC-0CD41E75C6C1}" type="pres">
      <dgm:prSet presAssocID="{118261ED-C8B1-3641-A73C-C6C63938AF49}" presName="aSpace" presStyleCnt="0"/>
      <dgm:spPr/>
    </dgm:pt>
    <dgm:pt modelId="{7DDE03C6-12B2-8645-9DB7-566C69656311}" type="pres">
      <dgm:prSet presAssocID="{6A6EF887-62C4-D34C-8AA8-9A3B04A7700B}" presName="compNode" presStyleCnt="0"/>
      <dgm:spPr/>
    </dgm:pt>
    <dgm:pt modelId="{0578579F-8826-654C-9953-E1C1F95A757E}" type="pres">
      <dgm:prSet presAssocID="{6A6EF887-62C4-D34C-8AA8-9A3B04A7700B}" presName="aNode" presStyleLbl="bgShp" presStyleIdx="5" presStyleCnt="6"/>
      <dgm:spPr/>
    </dgm:pt>
    <dgm:pt modelId="{47FA94AE-BA22-3344-9E76-9B644796FD6E}" type="pres">
      <dgm:prSet presAssocID="{6A6EF887-62C4-D34C-8AA8-9A3B04A7700B}" presName="textNode" presStyleLbl="bgShp" presStyleIdx="5" presStyleCnt="6"/>
      <dgm:spPr/>
    </dgm:pt>
    <dgm:pt modelId="{F9BF4CFD-D3B7-6B49-B419-81A2ECEF8BE2}" type="pres">
      <dgm:prSet presAssocID="{6A6EF887-62C4-D34C-8AA8-9A3B04A7700B}" presName="compChildNode" presStyleCnt="0"/>
      <dgm:spPr/>
    </dgm:pt>
    <dgm:pt modelId="{5DF659B9-F342-8A45-B9E7-8435ECAB70CA}" type="pres">
      <dgm:prSet presAssocID="{6A6EF887-62C4-D34C-8AA8-9A3B04A7700B}" presName="theInnerList" presStyleCnt="0"/>
      <dgm:spPr/>
    </dgm:pt>
    <dgm:pt modelId="{06156A8B-05AF-A145-8FBC-9373EBC1CBC3}" type="pres">
      <dgm:prSet presAssocID="{705B3397-630F-C44F-99E6-01D888178467}" presName="childNode" presStyleLbl="node1" presStyleIdx="15" presStyleCnt="16">
        <dgm:presLayoutVars>
          <dgm:bulletEnabled val="1"/>
        </dgm:presLayoutVars>
      </dgm:prSet>
      <dgm:spPr/>
    </dgm:pt>
  </dgm:ptLst>
  <dgm:cxnLst>
    <dgm:cxn modelId="{1FB9F603-CF45-C641-9BEC-17806E0A937F}" type="presOf" srcId="{92B83A9B-E71F-D14A-9B71-101EEED9B61F}" destId="{57E8C356-836D-8248-B5BB-90E8ED060621}" srcOrd="0" destOrd="3" presId="urn:microsoft.com/office/officeart/2005/8/layout/lProcess2"/>
    <dgm:cxn modelId="{811E8608-04F1-2146-8896-17ADB1F10345}" srcId="{72DBC95B-491A-A54C-9528-05903733281D}" destId="{75CE7204-728B-0840-BA77-905AB42A847D}" srcOrd="2" destOrd="0" parTransId="{E0D50BC8-79E8-8D4F-AF1D-CFFE9C69CDC7}" sibTransId="{3AB8C06E-1CBC-1546-8A06-DAB41AF74851}"/>
    <dgm:cxn modelId="{155D720F-8F71-EB41-A4CD-0360B883CAE9}" type="presOf" srcId="{10B16694-1E06-1A49-87D3-BAAC64DC7AC6}" destId="{90B655BE-EB35-174A-A40B-7593635581CB}" srcOrd="0" destOrd="0" presId="urn:microsoft.com/office/officeart/2005/8/layout/lProcess2"/>
    <dgm:cxn modelId="{E76DF61C-8831-8248-A369-EDF15678CC7B}" type="presOf" srcId="{705B3397-630F-C44F-99E6-01D888178467}" destId="{06156A8B-05AF-A145-8FBC-9373EBC1CBC3}" srcOrd="0" destOrd="0" presId="urn:microsoft.com/office/officeart/2005/8/layout/lProcess2"/>
    <dgm:cxn modelId="{43275C26-F614-A54D-B39D-55134FEE1EF7}" type="presOf" srcId="{CF93D60E-0496-0F4C-B7E4-BE135C35DE00}" destId="{D4E98606-48B7-DC4D-BFA0-2D907D496E71}" srcOrd="1" destOrd="0" presId="urn:microsoft.com/office/officeart/2005/8/layout/lProcess2"/>
    <dgm:cxn modelId="{EEF82834-4E5E-6744-B932-ABB010810F4B}" srcId="{118261ED-C8B1-3641-A73C-C6C63938AF49}" destId="{6199FD58-C2D9-014C-A5BD-121260C18766}" srcOrd="3" destOrd="0" parTransId="{58B53D25-E492-814D-BA5B-2559CA963738}" sibTransId="{1949A2B9-B9E0-FB45-BE5D-B171D2C0E6FE}"/>
    <dgm:cxn modelId="{9CC29E37-5E22-9846-98A2-1891988DF1B6}" type="presOf" srcId="{CD514D69-D924-404C-8800-6D8D3BA44765}" destId="{6DE6806A-EE55-EC42-A22B-1E7D90C2CA1B}" srcOrd="0" destOrd="0" presId="urn:microsoft.com/office/officeart/2005/8/layout/lProcess2"/>
    <dgm:cxn modelId="{3F7BE237-A2D6-154F-A812-22174ABF3B03}" srcId="{6A6EF887-62C4-D34C-8AA8-9A3B04A7700B}" destId="{705B3397-630F-C44F-99E6-01D888178467}" srcOrd="0" destOrd="0" parTransId="{BC8D5635-D5DD-8F4B-BB74-BCE0335A4A15}" sibTransId="{791D07BC-2C2E-4D49-A853-5BBCC5563C15}"/>
    <dgm:cxn modelId="{8BD67D38-63AD-9D4C-886E-157856027CB7}" srcId="{118261ED-C8B1-3641-A73C-C6C63938AF49}" destId="{117707B8-2190-8C4B-A276-91335A3E9AD5}" srcOrd="0" destOrd="0" parTransId="{E3B20550-F7D4-8643-9217-47D6E348768A}" sibTransId="{31B48B09-86B6-7741-89C5-C31D5462395F}"/>
    <dgm:cxn modelId="{C007163A-D92D-3144-A22B-8CDD741A1B5A}" type="presOf" srcId="{C45251DA-0E27-6443-AE8A-41AFB00E44B3}" destId="{57E8C356-836D-8248-B5BB-90E8ED060621}" srcOrd="0" destOrd="2" presId="urn:microsoft.com/office/officeart/2005/8/layout/lProcess2"/>
    <dgm:cxn modelId="{E22EBD3A-8FED-9742-A7F9-3E98C59856DA}" srcId="{72DBC95B-491A-A54C-9528-05903733281D}" destId="{9E4F8951-F5B6-7D4F-954E-C028A365FC86}" srcOrd="0" destOrd="0" parTransId="{1AA70C4D-679C-AE40-9C50-614881F90CE5}" sibTransId="{DD473853-2499-A94F-8BAF-2049D4D8BF95}"/>
    <dgm:cxn modelId="{51E7E13A-5D66-2145-A60E-A957EEF01912}" srcId="{CF93D60E-0496-0F4C-B7E4-BE135C35DE00}" destId="{F54EF304-9F67-014F-96EF-011AF4B8A392}" srcOrd="2" destOrd="0" parTransId="{47CD0229-5ABF-974D-AB31-D7B033887456}" sibTransId="{CFDCC55F-1DDA-2047-A0BB-A245BC4EEF15}"/>
    <dgm:cxn modelId="{ACE6AA3C-5A99-2748-B95F-0203064D916C}" type="presOf" srcId="{59FF535D-90AF-644C-8D11-EE13764E0356}" destId="{67CA087A-6E75-BC47-9262-DA097EE76791}" srcOrd="0" destOrd="0" presId="urn:microsoft.com/office/officeart/2005/8/layout/lProcess2"/>
    <dgm:cxn modelId="{D25CD03E-E140-424E-8E1C-62F27725E211}" srcId="{10B16694-1E06-1A49-87D3-BAAC64DC7AC6}" destId="{CF93D60E-0496-0F4C-B7E4-BE135C35DE00}" srcOrd="0" destOrd="0" parTransId="{3117CB18-DA45-7341-9E0D-A270BE8BB633}" sibTransId="{203CEF38-3EE3-194D-84A4-7E2881F80F8D}"/>
    <dgm:cxn modelId="{51A14B3F-90DC-7341-9279-9C10B9BA5C3D}" type="presOf" srcId="{082D3640-BD41-BD4A-9413-DFBFEFD1129C}" destId="{84ECAFBA-9706-624B-AD20-DEFEBFB555DB}" srcOrd="0" destOrd="1" presId="urn:microsoft.com/office/officeart/2005/8/layout/lProcess2"/>
    <dgm:cxn modelId="{909D6B44-F14A-D940-9239-12B33C874CA0}" type="presOf" srcId="{9E4F8951-F5B6-7D4F-954E-C028A365FC86}" destId="{57E8C356-836D-8248-B5BB-90E8ED060621}" srcOrd="0" destOrd="0" presId="urn:microsoft.com/office/officeart/2005/8/layout/lProcess2"/>
    <dgm:cxn modelId="{B75F8545-2077-554E-BE8C-56F823D4E78A}" type="presOf" srcId="{6C692B69-32D6-A740-9B8A-CC9E0B7B1F38}" destId="{8A8F6550-76CA-094A-AB19-88B95F569619}" srcOrd="0" destOrd="0" presId="urn:microsoft.com/office/officeart/2005/8/layout/lProcess2"/>
    <dgm:cxn modelId="{2D2CAD49-8638-3A40-808E-076E5424D04B}" srcId="{118261ED-C8B1-3641-A73C-C6C63938AF49}" destId="{5D207EB0-2765-3744-8AA3-064788ACB926}" srcOrd="1" destOrd="0" parTransId="{0A5D4B7F-907F-5D4A-8CE1-760BA6CEA37B}" sibTransId="{E08D5B5F-CBCE-7D4D-BA5A-2A1753014B3B}"/>
    <dgm:cxn modelId="{14946C4D-892E-F34A-880F-538B2275D485}" type="presOf" srcId="{5D207EB0-2765-3744-8AA3-064788ACB926}" destId="{996826EE-EF40-6647-9B84-AC53FCE38D22}" srcOrd="0" destOrd="0" presId="urn:microsoft.com/office/officeart/2005/8/layout/lProcess2"/>
    <dgm:cxn modelId="{9093E64D-4C1D-DE4A-A607-01903AF06B51}" type="presOf" srcId="{D91A86C3-76DB-C24A-BDAE-90CD015770EA}" destId="{C7CF23A9-991B-F943-B681-D19653E63C1F}" srcOrd="0" destOrd="0" presId="urn:microsoft.com/office/officeart/2005/8/layout/lProcess2"/>
    <dgm:cxn modelId="{B340D54E-F224-584D-AFC3-FB51D3D168BA}" srcId="{9E4F8951-F5B6-7D4F-954E-C028A365FC86}" destId="{BCD7B673-D547-3A44-9340-67508108F2E6}" srcOrd="0" destOrd="0" parTransId="{675B73C6-A030-FE4F-A66E-E8E304ABBDBC}" sibTransId="{0E8194CE-EFF1-DC4D-A26F-7043BF8B078A}"/>
    <dgm:cxn modelId="{03E0894F-281F-D24C-95CA-A7DB6690DA98}" type="presOf" srcId="{72DBC95B-491A-A54C-9528-05903733281D}" destId="{017F7280-21F1-3342-970B-EC09946163A7}" srcOrd="1" destOrd="0" presId="urn:microsoft.com/office/officeart/2005/8/layout/lProcess2"/>
    <dgm:cxn modelId="{12BD8955-CEFE-BE4B-B937-2A4DB4B5C137}" srcId="{118261ED-C8B1-3641-A73C-C6C63938AF49}" destId="{59FF535D-90AF-644C-8D11-EE13764E0356}" srcOrd="2" destOrd="0" parTransId="{6D017FD5-3824-C345-A68B-9BF17A2BEF7A}" sibTransId="{E620B137-91DF-A14F-BF07-80478DD6567E}"/>
    <dgm:cxn modelId="{A8940658-D03E-244D-BD61-D065ED25E76D}" type="presOf" srcId="{117707B8-2190-8C4B-A276-91335A3E9AD5}" destId="{96A38585-FDF9-1A44-8BA6-A0E8B6962C6F}" srcOrd="0" destOrd="0" presId="urn:microsoft.com/office/officeart/2005/8/layout/lProcess2"/>
    <dgm:cxn modelId="{80688658-EE7C-9A48-B844-E9E01D986E36}" srcId="{9E4F8951-F5B6-7D4F-954E-C028A365FC86}" destId="{C45251DA-0E27-6443-AE8A-41AFB00E44B3}" srcOrd="1" destOrd="0" parTransId="{DAEBCEA5-F043-6E48-8182-44EE02B1FFAA}" sibTransId="{38F96426-FEEA-8746-A554-7EB482FB91D0}"/>
    <dgm:cxn modelId="{538AA765-41A3-6D49-81AF-2A1D6EFD7659}" type="presOf" srcId="{047576E9-539E-ED4B-9F21-C3F4DE332C6B}" destId="{ACD1B5F8-3F36-5A46-B8C8-74BF4926FE72}" srcOrd="1" destOrd="0" presId="urn:microsoft.com/office/officeart/2005/8/layout/lProcess2"/>
    <dgm:cxn modelId="{04244967-D73B-EA4A-A333-85BF87C5A3B7}" type="presOf" srcId="{F618E5C5-5D40-2448-B782-9E365FF8CED3}" destId="{84ECAFBA-9706-624B-AD20-DEFEBFB555DB}" srcOrd="0" destOrd="0" presId="urn:microsoft.com/office/officeart/2005/8/layout/lProcess2"/>
    <dgm:cxn modelId="{6CCF776A-5BDB-174F-A567-99AAF3388254}" srcId="{10B16694-1E06-1A49-87D3-BAAC64DC7AC6}" destId="{118261ED-C8B1-3641-A73C-C6C63938AF49}" srcOrd="4" destOrd="0" parTransId="{C26F975B-9A05-FA4F-B4C4-98B99985EEAD}" sibTransId="{68585C8A-F394-5E45-921A-9D3A46534FE2}"/>
    <dgm:cxn modelId="{5FD6AF6F-F8E1-304F-85F9-42A88A10794C}" type="presOf" srcId="{CF93D60E-0496-0F4C-B7E4-BE135C35DE00}" destId="{4B5F2BC5-A0D7-B44F-BC52-AE84C5247DA6}" srcOrd="0" destOrd="0" presId="urn:microsoft.com/office/officeart/2005/8/layout/lProcess2"/>
    <dgm:cxn modelId="{BD715F77-85F9-9543-B972-C90764F09F0B}" srcId="{CF93D60E-0496-0F4C-B7E4-BE135C35DE00}" destId="{CD514D69-D924-404C-8800-6D8D3BA44765}" srcOrd="1" destOrd="0" parTransId="{FD7DE2D3-2CDE-804B-8D0E-379CB29834D2}" sibTransId="{CF08A766-AC09-BA44-89F8-D0D562B50A8B}"/>
    <dgm:cxn modelId="{E7AEB378-900E-3E4C-8F6B-B38E8AED8B9C}" srcId="{047576E9-539E-ED4B-9F21-C3F4DE332C6B}" destId="{D91A86C3-76DB-C24A-BDAE-90CD015770EA}" srcOrd="1" destOrd="0" parTransId="{2C9D99A4-5FD2-4343-B31E-9AB480676667}" sibTransId="{8ECA6282-F1AB-1642-86DC-5E7721D9804E}"/>
    <dgm:cxn modelId="{6C45757D-673D-264B-A1C6-62D5489046D9}" srcId="{10B16694-1E06-1A49-87D3-BAAC64DC7AC6}" destId="{047576E9-539E-ED4B-9F21-C3F4DE332C6B}" srcOrd="1" destOrd="0" parTransId="{D39A84E2-A3EA-314D-BD38-3672564753F6}" sibTransId="{35169CCB-30D2-E846-AF25-F44B4CA59878}"/>
    <dgm:cxn modelId="{EA0C6380-2440-6546-841F-01C7A260E273}" srcId="{9E4F8951-F5B6-7D4F-954E-C028A365FC86}" destId="{92B83A9B-E71F-D14A-9B71-101EEED9B61F}" srcOrd="2" destOrd="0" parTransId="{7F108283-C37C-434A-910B-445CECD571CA}" sibTransId="{732C3E83-2241-EA4E-847B-B01D85566179}"/>
    <dgm:cxn modelId="{BADBA580-361F-324D-A63E-B979072AF833}" type="presOf" srcId="{9AEF1B9A-9505-274E-AD92-F5A5732F2586}" destId="{D17442A5-AEE4-5245-BEE0-2B0076AEFEC1}" srcOrd="0" destOrd="0" presId="urn:microsoft.com/office/officeart/2005/8/layout/lProcess2"/>
    <dgm:cxn modelId="{9744C683-EE6C-6946-B21F-4AB1F6CBF90B}" srcId="{047576E9-539E-ED4B-9F21-C3F4DE332C6B}" destId="{D107E092-6FC3-0441-AC08-8155CC71D2B7}" srcOrd="2" destOrd="0" parTransId="{89D479E5-BFEF-D942-BC32-BDF1A424F5FA}" sibTransId="{C8ADE742-F550-5546-8309-40965B77A30B}"/>
    <dgm:cxn modelId="{D0B6E286-1BCC-4F4D-91C4-27D630FED40C}" srcId="{047576E9-539E-ED4B-9F21-C3F4DE332C6B}" destId="{9AEF1B9A-9505-274E-AD92-F5A5732F2586}" srcOrd="0" destOrd="0" parTransId="{38F275FC-39A7-7E4F-AE2A-0BC6442E6C1B}" sibTransId="{23E0397F-6A48-154E-903E-59B3793DC706}"/>
    <dgm:cxn modelId="{FCB5C187-E120-084E-9571-38725E63526E}" srcId="{72DBC95B-491A-A54C-9528-05903733281D}" destId="{F618E5C5-5D40-2448-B782-9E365FF8CED3}" srcOrd="1" destOrd="0" parTransId="{E42488CA-163F-834C-BCD3-807F80B521C8}" sibTransId="{83236C70-4063-BD49-90D7-05778446EA98}"/>
    <dgm:cxn modelId="{90471B8C-BF76-A144-AFFD-21F49F1DB9C7}" type="presOf" srcId="{D107E092-6FC3-0441-AC08-8155CC71D2B7}" destId="{F3EF0A0C-B2D1-B140-B450-3F294B06BDA7}" srcOrd="0" destOrd="0" presId="urn:microsoft.com/office/officeart/2005/8/layout/lProcess2"/>
    <dgm:cxn modelId="{A5BDA08C-4F88-2A46-B5E3-F75881D21C9F}" type="presOf" srcId="{118261ED-C8B1-3641-A73C-C6C63938AF49}" destId="{BBD3BEEF-3A35-614A-AE55-C7316CEF9EBE}" srcOrd="1" destOrd="0" presId="urn:microsoft.com/office/officeart/2005/8/layout/lProcess2"/>
    <dgm:cxn modelId="{4986018E-3FAC-9F40-8987-7CC7809B7593}" srcId="{F618E5C5-5D40-2448-B782-9E365FF8CED3}" destId="{082D3640-BD41-BD4A-9413-DFBFEFD1129C}" srcOrd="0" destOrd="0" parTransId="{8393400A-F29A-E54F-8DB1-1A1A3B479351}" sibTransId="{B8C36030-23DC-9246-A74A-CEFCFB68EBF8}"/>
    <dgm:cxn modelId="{EE272490-A01D-0B4B-8849-5DB3B97C1932}" type="presOf" srcId="{BCD7B673-D547-3A44-9340-67508108F2E6}" destId="{57E8C356-836D-8248-B5BB-90E8ED060621}" srcOrd="0" destOrd="1" presId="urn:microsoft.com/office/officeart/2005/8/layout/lProcess2"/>
    <dgm:cxn modelId="{BD99579C-2637-4346-9AE2-E233C0C8709A}" type="presOf" srcId="{047576E9-539E-ED4B-9F21-C3F4DE332C6B}" destId="{E36191CB-FBE5-7342-9912-D4A9CAC21137}" srcOrd="0" destOrd="0" presId="urn:microsoft.com/office/officeart/2005/8/layout/lProcess2"/>
    <dgm:cxn modelId="{3CA04E9F-32CF-F14F-8E06-4E5938E4312B}" type="presOf" srcId="{6A6EF887-62C4-D34C-8AA8-9A3B04A7700B}" destId="{47FA94AE-BA22-3344-9E76-9B644796FD6E}" srcOrd="1" destOrd="0" presId="urn:microsoft.com/office/officeart/2005/8/layout/lProcess2"/>
    <dgm:cxn modelId="{F18CADA3-F779-B749-8FBF-DA6C485D8083}" type="presOf" srcId="{F54EF304-9F67-014F-96EF-011AF4B8A392}" destId="{847B7841-BDF0-B24B-8D32-5F948DE87CAB}" srcOrd="0" destOrd="0" presId="urn:microsoft.com/office/officeart/2005/8/layout/lProcess2"/>
    <dgm:cxn modelId="{C645BEA5-C9BB-D944-B14A-DF75079D20FB}" srcId="{10B16694-1E06-1A49-87D3-BAAC64DC7AC6}" destId="{6A6EF887-62C4-D34C-8AA8-9A3B04A7700B}" srcOrd="5" destOrd="0" parTransId="{23BA86F8-5953-4948-948A-231F43D4C1D0}" sibTransId="{E831F255-C362-694F-AA63-B67195A8173E}"/>
    <dgm:cxn modelId="{D90CCFA7-488D-7846-BE68-C0E73D047C92}" type="presOf" srcId="{1A087E1D-76C1-FD4C-A402-E1768CB3F14B}" destId="{18BCCB2B-9F0F-8A46-9112-C329367B3A58}" srcOrd="0" destOrd="0" presId="urn:microsoft.com/office/officeart/2005/8/layout/lProcess2"/>
    <dgm:cxn modelId="{11D9E2A7-538B-5145-BB7B-95023EBEF3B8}" srcId="{28055E02-D462-934C-9BA8-B5348793D6C5}" destId="{0B965D71-8105-3E40-917B-3681448E77C9}" srcOrd="0" destOrd="0" parTransId="{41537E84-239D-1C43-847D-6EF02E09DB7D}" sibTransId="{22E8927C-96FA-4F40-B0C1-9D3457513A24}"/>
    <dgm:cxn modelId="{4AB5C2B9-570C-7F43-A3E6-A9FEE5D76D94}" type="presOf" srcId="{6A6EF887-62C4-D34C-8AA8-9A3B04A7700B}" destId="{0578579F-8826-654C-9953-E1C1F95A757E}" srcOrd="0" destOrd="0" presId="urn:microsoft.com/office/officeart/2005/8/layout/lProcess2"/>
    <dgm:cxn modelId="{3098FFBC-2A4E-3041-85C8-56CA1597B3E9}" srcId="{10B16694-1E06-1A49-87D3-BAAC64DC7AC6}" destId="{72DBC95B-491A-A54C-9528-05903733281D}" srcOrd="3" destOrd="0" parTransId="{F7FA9091-6748-BB4C-97CC-1324BE7B2B99}" sibTransId="{F378D3EE-D6F2-E541-898B-9DAD2708658C}"/>
    <dgm:cxn modelId="{3E11A7C1-EFAD-BF48-9068-C61A15792F68}" type="presOf" srcId="{28055E02-D462-934C-9BA8-B5348793D6C5}" destId="{92018E10-B0E0-3A41-8812-9A9FE149C3EB}" srcOrd="0" destOrd="0" presId="urn:microsoft.com/office/officeart/2005/8/layout/lProcess2"/>
    <dgm:cxn modelId="{0D545EC2-FE80-B948-A245-020E7D99622D}" type="presOf" srcId="{0B965D71-8105-3E40-917B-3681448E77C9}" destId="{809BB569-B85B-2046-A16A-4066C039BB65}" srcOrd="0" destOrd="0" presId="urn:microsoft.com/office/officeart/2005/8/layout/lProcess2"/>
    <dgm:cxn modelId="{915D3DCB-ABDA-C64F-B4B2-AC63F0BC5839}" srcId="{CF93D60E-0496-0F4C-B7E4-BE135C35DE00}" destId="{1A087E1D-76C1-FD4C-A402-E1768CB3F14B}" srcOrd="0" destOrd="0" parTransId="{76D8C19A-0250-1543-BD38-26A488C139C5}" sibTransId="{53F74E55-0094-9D40-8A2F-E537922BA316}"/>
    <dgm:cxn modelId="{766566CD-60BF-074E-8D6D-5A6DCCEE2AC3}" type="presOf" srcId="{118261ED-C8B1-3641-A73C-C6C63938AF49}" destId="{5FF2FB81-C0F0-FD47-A030-03874F110123}" srcOrd="0" destOrd="0" presId="urn:microsoft.com/office/officeart/2005/8/layout/lProcess2"/>
    <dgm:cxn modelId="{75558DCE-08DD-8A4E-8CA3-0FE89FB700EB}" type="presOf" srcId="{6199FD58-C2D9-014C-A5BD-121260C18766}" destId="{CAC2A41C-4A5E-9D46-9DF2-7800E961100A}" srcOrd="0" destOrd="0" presId="urn:microsoft.com/office/officeart/2005/8/layout/lProcess2"/>
    <dgm:cxn modelId="{0FE607D2-6FB1-444A-9DA9-BB68D55D8DAB}" srcId="{047576E9-539E-ED4B-9F21-C3F4DE332C6B}" destId="{6C692B69-32D6-A740-9B8A-CC9E0B7B1F38}" srcOrd="3" destOrd="0" parTransId="{DA6C54EB-4FD7-5A4E-8020-10DF6C0593D6}" sibTransId="{1B1D4529-1601-3540-A3C8-6E104D296D23}"/>
    <dgm:cxn modelId="{A0C55FD5-552A-494D-86D9-6C399A6DCF59}" srcId="{10B16694-1E06-1A49-87D3-BAAC64DC7AC6}" destId="{28055E02-D462-934C-9BA8-B5348793D6C5}" srcOrd="2" destOrd="0" parTransId="{E475B7D0-A14C-A245-B7A7-0738C4363229}" sibTransId="{F070A465-25FF-6345-BF7F-FE9DAFA406B1}"/>
    <dgm:cxn modelId="{5296B5F3-4922-174F-8167-F4E1414E8C72}" type="presOf" srcId="{72DBC95B-491A-A54C-9528-05903733281D}" destId="{5AB9AE09-DD5B-6640-94BA-F4A3126E575E}" srcOrd="0" destOrd="0" presId="urn:microsoft.com/office/officeart/2005/8/layout/lProcess2"/>
    <dgm:cxn modelId="{27879EF4-D26C-A347-A4CB-7CFFBBB92A17}" type="presOf" srcId="{75CE7204-728B-0840-BA77-905AB42A847D}" destId="{74767A05-D86B-8343-82C0-7EE921192079}" srcOrd="0" destOrd="0" presId="urn:microsoft.com/office/officeart/2005/8/layout/lProcess2"/>
    <dgm:cxn modelId="{F42BC8F7-2CC9-1B4B-8895-4DCEF9D0A929}" type="presOf" srcId="{28055E02-D462-934C-9BA8-B5348793D6C5}" destId="{4BC9999F-7B22-CB46-8AEE-19088967B4BD}" srcOrd="1" destOrd="0" presId="urn:microsoft.com/office/officeart/2005/8/layout/lProcess2"/>
    <dgm:cxn modelId="{B48AFC44-8715-B441-9A5E-7D10BEB97814}" type="presParOf" srcId="{90B655BE-EB35-174A-A40B-7593635581CB}" destId="{0FC8E459-041C-C54D-9689-F965423B7280}" srcOrd="0" destOrd="0" presId="urn:microsoft.com/office/officeart/2005/8/layout/lProcess2"/>
    <dgm:cxn modelId="{C5A5FAE8-F97D-6946-AC03-8288B9BA1256}" type="presParOf" srcId="{0FC8E459-041C-C54D-9689-F965423B7280}" destId="{4B5F2BC5-A0D7-B44F-BC52-AE84C5247DA6}" srcOrd="0" destOrd="0" presId="urn:microsoft.com/office/officeart/2005/8/layout/lProcess2"/>
    <dgm:cxn modelId="{70C58100-CCFE-524A-AF85-F0361380E926}" type="presParOf" srcId="{0FC8E459-041C-C54D-9689-F965423B7280}" destId="{D4E98606-48B7-DC4D-BFA0-2D907D496E71}" srcOrd="1" destOrd="0" presId="urn:microsoft.com/office/officeart/2005/8/layout/lProcess2"/>
    <dgm:cxn modelId="{FD1FEF68-5485-A24F-BB9B-C2BF5514BFBB}" type="presParOf" srcId="{0FC8E459-041C-C54D-9689-F965423B7280}" destId="{06F295D9-6561-7C4A-BEB0-4FE010C390BB}" srcOrd="2" destOrd="0" presId="urn:microsoft.com/office/officeart/2005/8/layout/lProcess2"/>
    <dgm:cxn modelId="{5A36FB63-6379-014C-92D2-59BCDB7B1A72}" type="presParOf" srcId="{06F295D9-6561-7C4A-BEB0-4FE010C390BB}" destId="{BFE005B5-8F51-4244-88FC-CBCD6B5A6971}" srcOrd="0" destOrd="0" presId="urn:microsoft.com/office/officeart/2005/8/layout/lProcess2"/>
    <dgm:cxn modelId="{243D564D-DC03-274F-A24D-62A6D32E719E}" type="presParOf" srcId="{BFE005B5-8F51-4244-88FC-CBCD6B5A6971}" destId="{18BCCB2B-9F0F-8A46-9112-C329367B3A58}" srcOrd="0" destOrd="0" presId="urn:microsoft.com/office/officeart/2005/8/layout/lProcess2"/>
    <dgm:cxn modelId="{096578AA-5D21-5949-A6F3-6EACB077DF5D}" type="presParOf" srcId="{BFE005B5-8F51-4244-88FC-CBCD6B5A6971}" destId="{BDF82D19-1300-1741-BE32-F49ED64DDB26}" srcOrd="1" destOrd="0" presId="urn:microsoft.com/office/officeart/2005/8/layout/lProcess2"/>
    <dgm:cxn modelId="{2A0FDCE7-D73E-144F-8D9C-2EF57A540700}" type="presParOf" srcId="{BFE005B5-8F51-4244-88FC-CBCD6B5A6971}" destId="{6DE6806A-EE55-EC42-A22B-1E7D90C2CA1B}" srcOrd="2" destOrd="0" presId="urn:microsoft.com/office/officeart/2005/8/layout/lProcess2"/>
    <dgm:cxn modelId="{8EB99934-F5BD-A745-A2DD-7078DF5E0F9B}" type="presParOf" srcId="{BFE005B5-8F51-4244-88FC-CBCD6B5A6971}" destId="{8CD287AA-CFE7-6E4F-A323-0DF2FA9A7D25}" srcOrd="3" destOrd="0" presId="urn:microsoft.com/office/officeart/2005/8/layout/lProcess2"/>
    <dgm:cxn modelId="{78FF5DE5-CE43-CA45-816F-A913DCC85382}" type="presParOf" srcId="{BFE005B5-8F51-4244-88FC-CBCD6B5A6971}" destId="{847B7841-BDF0-B24B-8D32-5F948DE87CAB}" srcOrd="4" destOrd="0" presId="urn:microsoft.com/office/officeart/2005/8/layout/lProcess2"/>
    <dgm:cxn modelId="{8025A470-1DEF-9343-BA0F-34333B177FEC}" type="presParOf" srcId="{90B655BE-EB35-174A-A40B-7593635581CB}" destId="{84F1B0B1-E34D-8E45-8A63-016FCAD8A2AB}" srcOrd="1" destOrd="0" presId="urn:microsoft.com/office/officeart/2005/8/layout/lProcess2"/>
    <dgm:cxn modelId="{0B0AF257-E7A2-5048-BC89-F88F1861D98B}" type="presParOf" srcId="{90B655BE-EB35-174A-A40B-7593635581CB}" destId="{86E3617C-F3A0-7A41-924C-B3590B851822}" srcOrd="2" destOrd="0" presId="urn:microsoft.com/office/officeart/2005/8/layout/lProcess2"/>
    <dgm:cxn modelId="{BC4E9742-B3AA-CC46-904D-239A8396A11B}" type="presParOf" srcId="{86E3617C-F3A0-7A41-924C-B3590B851822}" destId="{E36191CB-FBE5-7342-9912-D4A9CAC21137}" srcOrd="0" destOrd="0" presId="urn:microsoft.com/office/officeart/2005/8/layout/lProcess2"/>
    <dgm:cxn modelId="{C81CA132-C665-6745-8F06-1D88DCEE8295}" type="presParOf" srcId="{86E3617C-F3A0-7A41-924C-B3590B851822}" destId="{ACD1B5F8-3F36-5A46-B8C8-74BF4926FE72}" srcOrd="1" destOrd="0" presId="urn:microsoft.com/office/officeart/2005/8/layout/lProcess2"/>
    <dgm:cxn modelId="{8F0FAC37-5F42-4E40-AC10-FB27E86A75E3}" type="presParOf" srcId="{86E3617C-F3A0-7A41-924C-B3590B851822}" destId="{ABC30133-2E9C-0446-AC8A-04A31A9F11D8}" srcOrd="2" destOrd="0" presId="urn:microsoft.com/office/officeart/2005/8/layout/lProcess2"/>
    <dgm:cxn modelId="{4C453246-2309-9F4D-8FB6-710A306D8383}" type="presParOf" srcId="{ABC30133-2E9C-0446-AC8A-04A31A9F11D8}" destId="{E3EE0370-3871-7F4D-A6C0-8ED2F9515420}" srcOrd="0" destOrd="0" presId="urn:microsoft.com/office/officeart/2005/8/layout/lProcess2"/>
    <dgm:cxn modelId="{4E99B8EE-11B4-1241-8394-AB9EE5F8A7EC}" type="presParOf" srcId="{E3EE0370-3871-7F4D-A6C0-8ED2F9515420}" destId="{D17442A5-AEE4-5245-BEE0-2B0076AEFEC1}" srcOrd="0" destOrd="0" presId="urn:microsoft.com/office/officeart/2005/8/layout/lProcess2"/>
    <dgm:cxn modelId="{E6DD5516-01A1-634E-B155-9F4E75BB7B79}" type="presParOf" srcId="{E3EE0370-3871-7F4D-A6C0-8ED2F9515420}" destId="{AB5B9A3C-5830-3045-BDBE-9BA14F3D4DE0}" srcOrd="1" destOrd="0" presId="urn:microsoft.com/office/officeart/2005/8/layout/lProcess2"/>
    <dgm:cxn modelId="{06D85851-574A-A74A-9B14-6A0789A7AFBB}" type="presParOf" srcId="{E3EE0370-3871-7F4D-A6C0-8ED2F9515420}" destId="{C7CF23A9-991B-F943-B681-D19653E63C1F}" srcOrd="2" destOrd="0" presId="urn:microsoft.com/office/officeart/2005/8/layout/lProcess2"/>
    <dgm:cxn modelId="{1BA8455A-8CD1-BA4C-94C2-3070D657CFD0}" type="presParOf" srcId="{E3EE0370-3871-7F4D-A6C0-8ED2F9515420}" destId="{2F08032C-4F53-C549-AB08-8F98A9777703}" srcOrd="3" destOrd="0" presId="urn:microsoft.com/office/officeart/2005/8/layout/lProcess2"/>
    <dgm:cxn modelId="{E07D089E-7300-C445-8325-1A36B61B636A}" type="presParOf" srcId="{E3EE0370-3871-7F4D-A6C0-8ED2F9515420}" destId="{F3EF0A0C-B2D1-B140-B450-3F294B06BDA7}" srcOrd="4" destOrd="0" presId="urn:microsoft.com/office/officeart/2005/8/layout/lProcess2"/>
    <dgm:cxn modelId="{3F6E6B66-6019-8C4F-B669-C054B60B9BFD}" type="presParOf" srcId="{E3EE0370-3871-7F4D-A6C0-8ED2F9515420}" destId="{A70CF13D-64A8-5E48-81C9-93AF4D640D8A}" srcOrd="5" destOrd="0" presId="urn:microsoft.com/office/officeart/2005/8/layout/lProcess2"/>
    <dgm:cxn modelId="{958301CA-FFDB-CE48-94D8-ED6A59AF263A}" type="presParOf" srcId="{E3EE0370-3871-7F4D-A6C0-8ED2F9515420}" destId="{8A8F6550-76CA-094A-AB19-88B95F569619}" srcOrd="6" destOrd="0" presId="urn:microsoft.com/office/officeart/2005/8/layout/lProcess2"/>
    <dgm:cxn modelId="{A85504D3-FBCF-674B-A574-73BCFA2DEBD6}" type="presParOf" srcId="{90B655BE-EB35-174A-A40B-7593635581CB}" destId="{06DD9D5A-89FA-5D4B-AA93-C56DBA8006D6}" srcOrd="3" destOrd="0" presId="urn:microsoft.com/office/officeart/2005/8/layout/lProcess2"/>
    <dgm:cxn modelId="{373F2FAD-31BF-2143-8E13-54A7873429B7}" type="presParOf" srcId="{90B655BE-EB35-174A-A40B-7593635581CB}" destId="{F4E2A5EC-8381-B740-BA14-4BC19D40D73A}" srcOrd="4" destOrd="0" presId="urn:microsoft.com/office/officeart/2005/8/layout/lProcess2"/>
    <dgm:cxn modelId="{632137DE-0BE3-0044-AA0C-1F1330FDB1D0}" type="presParOf" srcId="{F4E2A5EC-8381-B740-BA14-4BC19D40D73A}" destId="{92018E10-B0E0-3A41-8812-9A9FE149C3EB}" srcOrd="0" destOrd="0" presId="urn:microsoft.com/office/officeart/2005/8/layout/lProcess2"/>
    <dgm:cxn modelId="{66B91634-4ACA-5A48-BC75-22D04685AB1A}" type="presParOf" srcId="{F4E2A5EC-8381-B740-BA14-4BC19D40D73A}" destId="{4BC9999F-7B22-CB46-8AEE-19088967B4BD}" srcOrd="1" destOrd="0" presId="urn:microsoft.com/office/officeart/2005/8/layout/lProcess2"/>
    <dgm:cxn modelId="{3160E6A9-9AFC-2645-BE58-92ACBF7D778C}" type="presParOf" srcId="{F4E2A5EC-8381-B740-BA14-4BC19D40D73A}" destId="{FF9EBA21-D2F4-094C-8787-ABE6FC61508E}" srcOrd="2" destOrd="0" presId="urn:microsoft.com/office/officeart/2005/8/layout/lProcess2"/>
    <dgm:cxn modelId="{6D61213C-D68F-C645-BC16-7A349BEF5778}" type="presParOf" srcId="{FF9EBA21-D2F4-094C-8787-ABE6FC61508E}" destId="{F5FEE2EF-6647-754C-A21E-7E42C9323F8A}" srcOrd="0" destOrd="0" presId="urn:microsoft.com/office/officeart/2005/8/layout/lProcess2"/>
    <dgm:cxn modelId="{3FD01257-24D6-664F-8FB2-4757274CF86F}" type="presParOf" srcId="{F5FEE2EF-6647-754C-A21E-7E42C9323F8A}" destId="{809BB569-B85B-2046-A16A-4066C039BB65}" srcOrd="0" destOrd="0" presId="urn:microsoft.com/office/officeart/2005/8/layout/lProcess2"/>
    <dgm:cxn modelId="{77027692-0EB9-5848-BF2B-CCAAB15A8449}" type="presParOf" srcId="{90B655BE-EB35-174A-A40B-7593635581CB}" destId="{9341CF33-DBFA-754F-A676-9256FF6A36C2}" srcOrd="5" destOrd="0" presId="urn:microsoft.com/office/officeart/2005/8/layout/lProcess2"/>
    <dgm:cxn modelId="{5A1BD881-F113-BC48-B0C0-ABFC9414142B}" type="presParOf" srcId="{90B655BE-EB35-174A-A40B-7593635581CB}" destId="{231A241D-6E88-0049-8C0D-0CF2CA74DAB6}" srcOrd="6" destOrd="0" presId="urn:microsoft.com/office/officeart/2005/8/layout/lProcess2"/>
    <dgm:cxn modelId="{900C5C9C-1A70-6449-967F-901799A48E92}" type="presParOf" srcId="{231A241D-6E88-0049-8C0D-0CF2CA74DAB6}" destId="{5AB9AE09-DD5B-6640-94BA-F4A3126E575E}" srcOrd="0" destOrd="0" presId="urn:microsoft.com/office/officeart/2005/8/layout/lProcess2"/>
    <dgm:cxn modelId="{E6EF150E-4694-A74E-B59A-82CACB63223A}" type="presParOf" srcId="{231A241D-6E88-0049-8C0D-0CF2CA74DAB6}" destId="{017F7280-21F1-3342-970B-EC09946163A7}" srcOrd="1" destOrd="0" presId="urn:microsoft.com/office/officeart/2005/8/layout/lProcess2"/>
    <dgm:cxn modelId="{6C24BC0F-85B1-214E-88E6-782E06BA49AC}" type="presParOf" srcId="{231A241D-6E88-0049-8C0D-0CF2CA74DAB6}" destId="{73576A28-F851-D949-9B41-C28649FC79FA}" srcOrd="2" destOrd="0" presId="urn:microsoft.com/office/officeart/2005/8/layout/lProcess2"/>
    <dgm:cxn modelId="{60B456CE-FD87-0942-BC0D-A78275131E0D}" type="presParOf" srcId="{73576A28-F851-D949-9B41-C28649FC79FA}" destId="{43EB51AA-2C5F-CE40-850D-AC380FC473D3}" srcOrd="0" destOrd="0" presId="urn:microsoft.com/office/officeart/2005/8/layout/lProcess2"/>
    <dgm:cxn modelId="{B3ACA583-EE5A-E14A-86B0-117885EDA89F}" type="presParOf" srcId="{43EB51AA-2C5F-CE40-850D-AC380FC473D3}" destId="{57E8C356-836D-8248-B5BB-90E8ED060621}" srcOrd="0" destOrd="0" presId="urn:microsoft.com/office/officeart/2005/8/layout/lProcess2"/>
    <dgm:cxn modelId="{BAF96852-59E9-AA4F-B010-DE377DFE0051}" type="presParOf" srcId="{43EB51AA-2C5F-CE40-850D-AC380FC473D3}" destId="{0690FD98-8057-794E-BE20-1E7F4C2B535F}" srcOrd="1" destOrd="0" presId="urn:microsoft.com/office/officeart/2005/8/layout/lProcess2"/>
    <dgm:cxn modelId="{AF27261C-0CE8-C74F-A597-F3DAE61ABCD5}" type="presParOf" srcId="{43EB51AA-2C5F-CE40-850D-AC380FC473D3}" destId="{84ECAFBA-9706-624B-AD20-DEFEBFB555DB}" srcOrd="2" destOrd="0" presId="urn:microsoft.com/office/officeart/2005/8/layout/lProcess2"/>
    <dgm:cxn modelId="{E1207297-1FD4-2046-A044-FC22D8ABE939}" type="presParOf" srcId="{43EB51AA-2C5F-CE40-850D-AC380FC473D3}" destId="{BA3EC746-6D16-EA4C-83D9-6C0E95CE7C88}" srcOrd="3" destOrd="0" presId="urn:microsoft.com/office/officeart/2005/8/layout/lProcess2"/>
    <dgm:cxn modelId="{CC527729-70FA-3840-B272-92EC3A69E35C}" type="presParOf" srcId="{43EB51AA-2C5F-CE40-850D-AC380FC473D3}" destId="{74767A05-D86B-8343-82C0-7EE921192079}" srcOrd="4" destOrd="0" presId="urn:microsoft.com/office/officeart/2005/8/layout/lProcess2"/>
    <dgm:cxn modelId="{A43678E1-B84C-A149-85DB-D14B26742607}" type="presParOf" srcId="{90B655BE-EB35-174A-A40B-7593635581CB}" destId="{5B34533C-EC76-5548-9D06-0465840FE6FB}" srcOrd="7" destOrd="0" presId="urn:microsoft.com/office/officeart/2005/8/layout/lProcess2"/>
    <dgm:cxn modelId="{E0166B19-2BB1-E643-AE0B-4A95C4A8A728}" type="presParOf" srcId="{90B655BE-EB35-174A-A40B-7593635581CB}" destId="{8F6C00EA-8661-EA47-9BFF-EBC26C6430DC}" srcOrd="8" destOrd="0" presId="urn:microsoft.com/office/officeart/2005/8/layout/lProcess2"/>
    <dgm:cxn modelId="{FBBF600F-3C4B-F74A-9A49-E07214CA372B}" type="presParOf" srcId="{8F6C00EA-8661-EA47-9BFF-EBC26C6430DC}" destId="{5FF2FB81-C0F0-FD47-A030-03874F110123}" srcOrd="0" destOrd="0" presId="urn:microsoft.com/office/officeart/2005/8/layout/lProcess2"/>
    <dgm:cxn modelId="{A42DAA7B-3FFC-EC46-B29C-48FACE99FF33}" type="presParOf" srcId="{8F6C00EA-8661-EA47-9BFF-EBC26C6430DC}" destId="{BBD3BEEF-3A35-614A-AE55-C7316CEF9EBE}" srcOrd="1" destOrd="0" presId="urn:microsoft.com/office/officeart/2005/8/layout/lProcess2"/>
    <dgm:cxn modelId="{3ED45BF6-2350-5045-9548-301397AD7BCE}" type="presParOf" srcId="{8F6C00EA-8661-EA47-9BFF-EBC26C6430DC}" destId="{F2C8AD25-2A97-9648-BC7B-9CE8826F21B2}" srcOrd="2" destOrd="0" presId="urn:microsoft.com/office/officeart/2005/8/layout/lProcess2"/>
    <dgm:cxn modelId="{8752D853-A34A-7445-A844-B60C51B2133B}" type="presParOf" srcId="{F2C8AD25-2A97-9648-BC7B-9CE8826F21B2}" destId="{E2E480B3-440D-2E4C-BC29-6199601790DF}" srcOrd="0" destOrd="0" presId="urn:microsoft.com/office/officeart/2005/8/layout/lProcess2"/>
    <dgm:cxn modelId="{DFEAA43A-C46D-1D4B-A993-4CCCD3E792EC}" type="presParOf" srcId="{E2E480B3-440D-2E4C-BC29-6199601790DF}" destId="{96A38585-FDF9-1A44-8BA6-A0E8B6962C6F}" srcOrd="0" destOrd="0" presId="urn:microsoft.com/office/officeart/2005/8/layout/lProcess2"/>
    <dgm:cxn modelId="{E52DE93E-F50A-BE46-8FD4-992E82AD13B7}" type="presParOf" srcId="{E2E480B3-440D-2E4C-BC29-6199601790DF}" destId="{9DF92C23-77A3-A04F-816C-3FD768680F9E}" srcOrd="1" destOrd="0" presId="urn:microsoft.com/office/officeart/2005/8/layout/lProcess2"/>
    <dgm:cxn modelId="{7D700CCA-ADCD-8942-AE30-BDEA22EF3700}" type="presParOf" srcId="{E2E480B3-440D-2E4C-BC29-6199601790DF}" destId="{996826EE-EF40-6647-9B84-AC53FCE38D22}" srcOrd="2" destOrd="0" presId="urn:microsoft.com/office/officeart/2005/8/layout/lProcess2"/>
    <dgm:cxn modelId="{D26620DE-8B10-F244-B3A6-9DB7A303F8F7}" type="presParOf" srcId="{E2E480B3-440D-2E4C-BC29-6199601790DF}" destId="{A358A7A9-4E48-6D45-AA89-B42179DDD9BC}" srcOrd="3" destOrd="0" presId="urn:microsoft.com/office/officeart/2005/8/layout/lProcess2"/>
    <dgm:cxn modelId="{48E1F4EE-05B2-A949-A30B-97B266832489}" type="presParOf" srcId="{E2E480B3-440D-2E4C-BC29-6199601790DF}" destId="{67CA087A-6E75-BC47-9262-DA097EE76791}" srcOrd="4" destOrd="0" presId="urn:microsoft.com/office/officeart/2005/8/layout/lProcess2"/>
    <dgm:cxn modelId="{743E796A-F67E-0C40-9715-423F8488B9D1}" type="presParOf" srcId="{E2E480B3-440D-2E4C-BC29-6199601790DF}" destId="{B5F147B8-52C0-ED44-815C-B8598FB8F3F9}" srcOrd="5" destOrd="0" presId="urn:microsoft.com/office/officeart/2005/8/layout/lProcess2"/>
    <dgm:cxn modelId="{582CF6DD-77C4-4C4F-BF1E-3C48A5C16E2A}" type="presParOf" srcId="{E2E480B3-440D-2E4C-BC29-6199601790DF}" destId="{CAC2A41C-4A5E-9D46-9DF2-7800E961100A}" srcOrd="6" destOrd="0" presId="urn:microsoft.com/office/officeart/2005/8/layout/lProcess2"/>
    <dgm:cxn modelId="{739386B1-3DAC-DD49-948E-B33CC4DFDA86}" type="presParOf" srcId="{90B655BE-EB35-174A-A40B-7593635581CB}" destId="{90E0C37D-3AF6-4843-B4DC-0CD41E75C6C1}" srcOrd="9" destOrd="0" presId="urn:microsoft.com/office/officeart/2005/8/layout/lProcess2"/>
    <dgm:cxn modelId="{A1575495-03E4-7C4C-8403-6CC20EC61917}" type="presParOf" srcId="{90B655BE-EB35-174A-A40B-7593635581CB}" destId="{7DDE03C6-12B2-8645-9DB7-566C69656311}" srcOrd="10" destOrd="0" presId="urn:microsoft.com/office/officeart/2005/8/layout/lProcess2"/>
    <dgm:cxn modelId="{4DE5303C-4A67-7D4F-B9A0-974BC991743E}" type="presParOf" srcId="{7DDE03C6-12B2-8645-9DB7-566C69656311}" destId="{0578579F-8826-654C-9953-E1C1F95A757E}" srcOrd="0" destOrd="0" presId="urn:microsoft.com/office/officeart/2005/8/layout/lProcess2"/>
    <dgm:cxn modelId="{6FE5A2FE-6319-014F-BF50-89BEB9CA9EF4}" type="presParOf" srcId="{7DDE03C6-12B2-8645-9DB7-566C69656311}" destId="{47FA94AE-BA22-3344-9E76-9B644796FD6E}" srcOrd="1" destOrd="0" presId="urn:microsoft.com/office/officeart/2005/8/layout/lProcess2"/>
    <dgm:cxn modelId="{18AB99A4-A89C-E548-A2A6-B98508B8E2D9}" type="presParOf" srcId="{7DDE03C6-12B2-8645-9DB7-566C69656311}" destId="{F9BF4CFD-D3B7-6B49-B419-81A2ECEF8BE2}" srcOrd="2" destOrd="0" presId="urn:microsoft.com/office/officeart/2005/8/layout/lProcess2"/>
    <dgm:cxn modelId="{B1B0C401-4D8E-2549-8566-D3FA75DDF32C}" type="presParOf" srcId="{F9BF4CFD-D3B7-6B49-B419-81A2ECEF8BE2}" destId="{5DF659B9-F342-8A45-B9E7-8435ECAB70CA}" srcOrd="0" destOrd="0" presId="urn:microsoft.com/office/officeart/2005/8/layout/lProcess2"/>
    <dgm:cxn modelId="{CB5F91E2-A355-244C-9262-26632FBFE92F}" type="presParOf" srcId="{5DF659B9-F342-8A45-B9E7-8435ECAB70CA}" destId="{06156A8B-05AF-A145-8FBC-9373EBC1CBC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F2BC5-A0D7-B44F-BC52-AE84C5247DA6}">
      <dsp:nvSpPr>
        <dsp:cNvPr id="0" name=""/>
        <dsp:cNvSpPr/>
      </dsp:nvSpPr>
      <dsp:spPr>
        <a:xfrm>
          <a:off x="3356"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Getting Started with AWS</a:t>
          </a:r>
        </a:p>
      </dsp:txBody>
      <dsp:txXfrm>
        <a:off x="3356" y="0"/>
        <a:ext cx="1325991" cy="1020127"/>
      </dsp:txXfrm>
    </dsp:sp>
    <dsp:sp modelId="{18BCCB2B-9F0F-8A46-9112-C329367B3A58}">
      <dsp:nvSpPr>
        <dsp:cNvPr id="0" name=""/>
        <dsp:cNvSpPr/>
      </dsp:nvSpPr>
      <dsp:spPr>
        <a:xfrm>
          <a:off x="135955" y="1020418"/>
          <a:ext cx="1060792" cy="668047"/>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Account</a:t>
          </a:r>
        </a:p>
      </dsp:txBody>
      <dsp:txXfrm>
        <a:off x="155521" y="1039984"/>
        <a:ext cx="1021660" cy="628915"/>
      </dsp:txXfrm>
    </dsp:sp>
    <dsp:sp modelId="{6DE6806A-EE55-EC42-A22B-1E7D90C2CA1B}">
      <dsp:nvSpPr>
        <dsp:cNvPr id="0" name=""/>
        <dsp:cNvSpPr/>
      </dsp:nvSpPr>
      <dsp:spPr>
        <a:xfrm>
          <a:off x="135955" y="1791241"/>
          <a:ext cx="1060792" cy="668047"/>
        </a:xfrm>
        <a:prstGeom prst="roundRect">
          <a:avLst>
            <a:gd name="adj" fmla="val 10000"/>
          </a:avLst>
        </a:prstGeom>
        <a:gradFill rotWithShape="0">
          <a:gsLst>
            <a:gs pos="0">
              <a:schemeClr val="accent1">
                <a:shade val="50000"/>
                <a:hueOff val="101541"/>
                <a:satOff val="-2956"/>
                <a:lumOff val="6137"/>
                <a:alphaOff val="0"/>
                <a:satMod val="103000"/>
                <a:lumMod val="102000"/>
                <a:tint val="94000"/>
              </a:schemeClr>
            </a:gs>
            <a:gs pos="50000">
              <a:schemeClr val="accent1">
                <a:shade val="50000"/>
                <a:hueOff val="101541"/>
                <a:satOff val="-2956"/>
                <a:lumOff val="6137"/>
                <a:alphaOff val="0"/>
                <a:satMod val="110000"/>
                <a:lumMod val="100000"/>
                <a:shade val="100000"/>
              </a:schemeClr>
            </a:gs>
            <a:gs pos="100000">
              <a:schemeClr val="accent1">
                <a:shade val="50000"/>
                <a:hueOff val="101541"/>
                <a:satOff val="-2956"/>
                <a:lumOff val="6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APN Account</a:t>
          </a:r>
        </a:p>
      </dsp:txBody>
      <dsp:txXfrm>
        <a:off x="155521" y="1810807"/>
        <a:ext cx="1021660" cy="628915"/>
      </dsp:txXfrm>
    </dsp:sp>
    <dsp:sp modelId="{847B7841-BDF0-B24B-8D32-5F948DE87CAB}">
      <dsp:nvSpPr>
        <dsp:cNvPr id="0" name=""/>
        <dsp:cNvSpPr/>
      </dsp:nvSpPr>
      <dsp:spPr>
        <a:xfrm>
          <a:off x="135955" y="2562065"/>
          <a:ext cx="1060792" cy="668047"/>
        </a:xfrm>
        <a:prstGeom prst="roundRect">
          <a:avLst>
            <a:gd name="adj" fmla="val 10000"/>
          </a:avLst>
        </a:prstGeom>
        <a:gradFill rotWithShape="0">
          <a:gsLst>
            <a:gs pos="0">
              <a:schemeClr val="accent1">
                <a:shade val="50000"/>
                <a:hueOff val="203081"/>
                <a:satOff val="-5911"/>
                <a:lumOff val="12273"/>
                <a:alphaOff val="0"/>
                <a:satMod val="103000"/>
                <a:lumMod val="102000"/>
                <a:tint val="94000"/>
              </a:schemeClr>
            </a:gs>
            <a:gs pos="50000">
              <a:schemeClr val="accent1">
                <a:shade val="50000"/>
                <a:hueOff val="203081"/>
                <a:satOff val="-5911"/>
                <a:lumOff val="12273"/>
                <a:alphaOff val="0"/>
                <a:satMod val="110000"/>
                <a:lumMod val="100000"/>
                <a:shade val="100000"/>
              </a:schemeClr>
            </a:gs>
            <a:gs pos="100000">
              <a:schemeClr val="accent1">
                <a:shade val="50000"/>
                <a:hueOff val="203081"/>
                <a:satOff val="-5911"/>
                <a:lumOff val="12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Services Explained</a:t>
          </a:r>
        </a:p>
      </dsp:txBody>
      <dsp:txXfrm>
        <a:off x="155521" y="2581631"/>
        <a:ext cx="1021660" cy="628915"/>
      </dsp:txXfrm>
    </dsp:sp>
    <dsp:sp modelId="{E36191CB-FBE5-7342-9912-D4A9CAC21137}">
      <dsp:nvSpPr>
        <dsp:cNvPr id="0" name=""/>
        <dsp:cNvSpPr/>
      </dsp:nvSpPr>
      <dsp:spPr>
        <a:xfrm>
          <a:off x="1428796"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rPr>
            <a:t>Configure</a:t>
          </a:r>
          <a:r>
            <a:rPr lang="en-US" sz="1600" kern="1200"/>
            <a:t> </a:t>
          </a:r>
          <a:r>
            <a:rPr lang="en-US" sz="1600" kern="1200">
              <a:solidFill>
                <a:sysClr val="windowText" lastClr="000000"/>
              </a:solidFill>
            </a:rPr>
            <a:t>AWS</a:t>
          </a:r>
          <a:endParaRPr lang="en-US" sz="1600" kern="1200" dirty="0">
            <a:solidFill>
              <a:sysClr val="windowText" lastClr="000000"/>
            </a:solidFill>
          </a:endParaRPr>
        </a:p>
      </dsp:txBody>
      <dsp:txXfrm>
        <a:off x="1428796" y="0"/>
        <a:ext cx="1325991" cy="1020127"/>
      </dsp:txXfrm>
    </dsp:sp>
    <dsp:sp modelId="{D17442A5-AEE4-5245-BEE0-2B0076AEFEC1}">
      <dsp:nvSpPr>
        <dsp:cNvPr id="0" name=""/>
        <dsp:cNvSpPr/>
      </dsp:nvSpPr>
      <dsp:spPr>
        <a:xfrm>
          <a:off x="1561395" y="1020210"/>
          <a:ext cx="1060792" cy="495369"/>
        </a:xfrm>
        <a:prstGeom prst="roundRect">
          <a:avLst>
            <a:gd name="adj" fmla="val 10000"/>
          </a:avLst>
        </a:prstGeom>
        <a:gradFill rotWithShape="0">
          <a:gsLst>
            <a:gs pos="0">
              <a:schemeClr val="accent1">
                <a:shade val="50000"/>
                <a:hueOff val="304622"/>
                <a:satOff val="-8867"/>
                <a:lumOff val="18410"/>
                <a:alphaOff val="0"/>
                <a:satMod val="103000"/>
                <a:lumMod val="102000"/>
                <a:tint val="94000"/>
              </a:schemeClr>
            </a:gs>
            <a:gs pos="50000">
              <a:schemeClr val="accent1">
                <a:shade val="50000"/>
                <a:hueOff val="304622"/>
                <a:satOff val="-8867"/>
                <a:lumOff val="18410"/>
                <a:alphaOff val="0"/>
                <a:satMod val="110000"/>
                <a:lumMod val="100000"/>
                <a:shade val="100000"/>
              </a:schemeClr>
            </a:gs>
            <a:gs pos="100000">
              <a:schemeClr val="accent1">
                <a:shade val="50000"/>
                <a:hueOff val="304622"/>
                <a:satOff val="-8867"/>
                <a:lumOff val="18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IAM Policy / Roles</a:t>
          </a:r>
          <a:endParaRPr lang="en-US" sz="1000" kern="1200" dirty="0"/>
        </a:p>
      </dsp:txBody>
      <dsp:txXfrm>
        <a:off x="1575904" y="1034719"/>
        <a:ext cx="1031774" cy="466351"/>
      </dsp:txXfrm>
    </dsp:sp>
    <dsp:sp modelId="{C7CF23A9-991B-F943-B681-D19653E63C1F}">
      <dsp:nvSpPr>
        <dsp:cNvPr id="0" name=""/>
        <dsp:cNvSpPr/>
      </dsp:nvSpPr>
      <dsp:spPr>
        <a:xfrm>
          <a:off x="1561395" y="1591790"/>
          <a:ext cx="1060792" cy="495369"/>
        </a:xfrm>
        <a:prstGeom prst="roundRect">
          <a:avLst>
            <a:gd name="adj" fmla="val 10000"/>
          </a:avLst>
        </a:prstGeom>
        <a:gradFill rotWithShape="0">
          <a:gsLst>
            <a:gs pos="0">
              <a:schemeClr val="accent1">
                <a:shade val="50000"/>
                <a:hueOff val="406163"/>
                <a:satOff val="-11822"/>
                <a:lumOff val="24546"/>
                <a:alphaOff val="0"/>
                <a:satMod val="103000"/>
                <a:lumMod val="102000"/>
                <a:tint val="94000"/>
              </a:schemeClr>
            </a:gs>
            <a:gs pos="50000">
              <a:schemeClr val="accent1">
                <a:shade val="50000"/>
                <a:hueOff val="406163"/>
                <a:satOff val="-11822"/>
                <a:lumOff val="24546"/>
                <a:alphaOff val="0"/>
                <a:satMod val="110000"/>
                <a:lumMod val="100000"/>
                <a:shade val="100000"/>
              </a:schemeClr>
            </a:gs>
            <a:gs pos="100000">
              <a:schemeClr val="accent1">
                <a:shade val="50000"/>
                <a:hueOff val="406163"/>
                <a:satOff val="-11822"/>
                <a:lumOff val="24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Config</a:t>
          </a:r>
        </a:p>
      </dsp:txBody>
      <dsp:txXfrm>
        <a:off x="1575904" y="1606299"/>
        <a:ext cx="1031774" cy="466351"/>
      </dsp:txXfrm>
    </dsp:sp>
    <dsp:sp modelId="{F3EF0A0C-B2D1-B140-B450-3F294B06BDA7}">
      <dsp:nvSpPr>
        <dsp:cNvPr id="0" name=""/>
        <dsp:cNvSpPr/>
      </dsp:nvSpPr>
      <dsp:spPr>
        <a:xfrm>
          <a:off x="1561395" y="2163370"/>
          <a:ext cx="1060792" cy="495369"/>
        </a:xfrm>
        <a:prstGeom prst="roundRect">
          <a:avLst>
            <a:gd name="adj" fmla="val 10000"/>
          </a:avLst>
        </a:prstGeom>
        <a:gradFill rotWithShape="0">
          <a:gsLst>
            <a:gs pos="0">
              <a:schemeClr val="accent1">
                <a:shade val="50000"/>
                <a:hueOff val="507703"/>
                <a:satOff val="-14777"/>
                <a:lumOff val="30683"/>
                <a:alphaOff val="0"/>
                <a:satMod val="103000"/>
                <a:lumMod val="102000"/>
                <a:tint val="94000"/>
              </a:schemeClr>
            </a:gs>
            <a:gs pos="50000">
              <a:schemeClr val="accent1">
                <a:shade val="50000"/>
                <a:hueOff val="507703"/>
                <a:satOff val="-14777"/>
                <a:lumOff val="30683"/>
                <a:alphaOff val="0"/>
                <a:satMod val="110000"/>
                <a:lumMod val="100000"/>
                <a:shade val="100000"/>
              </a:schemeClr>
            </a:gs>
            <a:gs pos="100000">
              <a:schemeClr val="accent1">
                <a:shade val="50000"/>
                <a:hueOff val="507703"/>
                <a:satOff val="-14777"/>
                <a:lumOff val="306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Cloudtrail</a:t>
          </a:r>
        </a:p>
      </dsp:txBody>
      <dsp:txXfrm>
        <a:off x="1575904" y="2177879"/>
        <a:ext cx="1031774" cy="466351"/>
      </dsp:txXfrm>
    </dsp:sp>
    <dsp:sp modelId="{8A8F6550-76CA-094A-AB19-88B95F569619}">
      <dsp:nvSpPr>
        <dsp:cNvPr id="0" name=""/>
        <dsp:cNvSpPr/>
      </dsp:nvSpPr>
      <dsp:spPr>
        <a:xfrm>
          <a:off x="1561395" y="2734951"/>
          <a:ext cx="1060792" cy="495369"/>
        </a:xfrm>
        <a:prstGeom prst="roundRect">
          <a:avLst>
            <a:gd name="adj" fmla="val 10000"/>
          </a:avLst>
        </a:prstGeom>
        <a:gradFill rotWithShape="0">
          <a:gsLst>
            <a:gs pos="0">
              <a:schemeClr val="accent1">
                <a:shade val="50000"/>
                <a:hueOff val="609244"/>
                <a:satOff val="-17733"/>
                <a:lumOff val="36819"/>
                <a:alphaOff val="0"/>
                <a:satMod val="103000"/>
                <a:lumMod val="102000"/>
                <a:tint val="94000"/>
              </a:schemeClr>
            </a:gs>
            <a:gs pos="50000">
              <a:schemeClr val="accent1">
                <a:shade val="50000"/>
                <a:hueOff val="609244"/>
                <a:satOff val="-17733"/>
                <a:lumOff val="36819"/>
                <a:alphaOff val="0"/>
                <a:satMod val="110000"/>
                <a:lumMod val="100000"/>
                <a:shade val="100000"/>
              </a:schemeClr>
            </a:gs>
            <a:gs pos="100000">
              <a:schemeClr val="accent1">
                <a:shade val="50000"/>
                <a:hueOff val="609244"/>
                <a:satOff val="-17733"/>
                <a:lumOff val="368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CloudWatch</a:t>
          </a:r>
        </a:p>
      </dsp:txBody>
      <dsp:txXfrm>
        <a:off x="1575904" y="2749460"/>
        <a:ext cx="1031774" cy="466351"/>
      </dsp:txXfrm>
    </dsp:sp>
    <dsp:sp modelId="{92018E10-B0E0-3A41-8812-9A9FE149C3EB}">
      <dsp:nvSpPr>
        <dsp:cNvPr id="0" name=""/>
        <dsp:cNvSpPr/>
      </dsp:nvSpPr>
      <dsp:spPr>
        <a:xfrm>
          <a:off x="2854237"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rPr>
            <a:t>Setup Infrastructure / Splunk</a:t>
          </a:r>
          <a:endParaRPr lang="en-US" sz="1600" kern="1200" dirty="0">
            <a:solidFill>
              <a:sysClr val="windowText" lastClr="000000"/>
            </a:solidFill>
          </a:endParaRPr>
        </a:p>
      </dsp:txBody>
      <dsp:txXfrm>
        <a:off x="2854237" y="0"/>
        <a:ext cx="1325991" cy="1020127"/>
      </dsp:txXfrm>
    </dsp:sp>
    <dsp:sp modelId="{809BB569-B85B-2046-A16A-4066C039BB65}">
      <dsp:nvSpPr>
        <dsp:cNvPr id="0" name=""/>
        <dsp:cNvSpPr/>
      </dsp:nvSpPr>
      <dsp:spPr>
        <a:xfrm>
          <a:off x="2986836" y="1020127"/>
          <a:ext cx="1060792" cy="2210276"/>
        </a:xfrm>
        <a:prstGeom prst="roundRect">
          <a:avLst>
            <a:gd name="adj" fmla="val 10000"/>
          </a:avLst>
        </a:prstGeom>
        <a:gradFill rotWithShape="0">
          <a:gsLst>
            <a:gs pos="0">
              <a:schemeClr val="accent1">
                <a:shade val="50000"/>
                <a:hueOff val="710785"/>
                <a:satOff val="-20689"/>
                <a:lumOff val="42956"/>
                <a:alphaOff val="0"/>
                <a:satMod val="103000"/>
                <a:lumMod val="102000"/>
                <a:tint val="94000"/>
              </a:schemeClr>
            </a:gs>
            <a:gs pos="50000">
              <a:schemeClr val="accent1">
                <a:shade val="50000"/>
                <a:hueOff val="710785"/>
                <a:satOff val="-20689"/>
                <a:lumOff val="42956"/>
                <a:alphaOff val="0"/>
                <a:satMod val="110000"/>
                <a:lumMod val="100000"/>
                <a:shade val="100000"/>
              </a:schemeClr>
            </a:gs>
            <a:gs pos="100000">
              <a:schemeClr val="accent1">
                <a:shade val="50000"/>
                <a:hueOff val="710785"/>
                <a:satOff val="-20689"/>
                <a:lumOff val="429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Deploy AWS Marketplace AMI</a:t>
          </a:r>
        </a:p>
      </dsp:txBody>
      <dsp:txXfrm>
        <a:off x="3017906" y="1051197"/>
        <a:ext cx="998652" cy="2148136"/>
      </dsp:txXfrm>
    </dsp:sp>
    <dsp:sp modelId="{5AB9AE09-DD5B-6640-94BA-F4A3126E575E}">
      <dsp:nvSpPr>
        <dsp:cNvPr id="0" name=""/>
        <dsp:cNvSpPr/>
      </dsp:nvSpPr>
      <dsp:spPr>
        <a:xfrm>
          <a:off x="4279677"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Setup Splunk App for AWS</a:t>
          </a:r>
        </a:p>
      </dsp:txBody>
      <dsp:txXfrm>
        <a:off x="4279677" y="0"/>
        <a:ext cx="1325991" cy="1020127"/>
      </dsp:txXfrm>
    </dsp:sp>
    <dsp:sp modelId="{57E8C356-836D-8248-B5BB-90E8ED060621}">
      <dsp:nvSpPr>
        <dsp:cNvPr id="0" name=""/>
        <dsp:cNvSpPr/>
      </dsp:nvSpPr>
      <dsp:spPr>
        <a:xfrm>
          <a:off x="4412276" y="1020418"/>
          <a:ext cx="1060792" cy="668047"/>
        </a:xfrm>
        <a:prstGeom prst="roundRect">
          <a:avLst>
            <a:gd name="adj" fmla="val 10000"/>
          </a:avLst>
        </a:prstGeom>
        <a:gradFill rotWithShape="0">
          <a:gsLst>
            <a:gs pos="0">
              <a:schemeClr val="accent1">
                <a:shade val="50000"/>
                <a:hueOff val="812325"/>
                <a:satOff val="-23644"/>
                <a:lumOff val="49092"/>
                <a:alphaOff val="0"/>
                <a:satMod val="103000"/>
                <a:lumMod val="102000"/>
                <a:tint val="94000"/>
              </a:schemeClr>
            </a:gs>
            <a:gs pos="50000">
              <a:schemeClr val="accent1">
                <a:shade val="50000"/>
                <a:hueOff val="812325"/>
                <a:satOff val="-23644"/>
                <a:lumOff val="49092"/>
                <a:alphaOff val="0"/>
                <a:satMod val="110000"/>
                <a:lumMod val="100000"/>
                <a:shade val="100000"/>
              </a:schemeClr>
            </a:gs>
            <a:gs pos="100000">
              <a:schemeClr val="accent1">
                <a:shade val="50000"/>
                <a:hueOff val="812325"/>
                <a:satOff val="-23644"/>
                <a:lumOff val="490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AWS Config</a:t>
          </a:r>
        </a:p>
        <a:p>
          <a:pPr marL="57150" lvl="1" indent="-57150" algn="l" defTabSz="355600">
            <a:lnSpc>
              <a:spcPct val="90000"/>
            </a:lnSpc>
            <a:spcBef>
              <a:spcPct val="0"/>
            </a:spcBef>
            <a:spcAft>
              <a:spcPct val="15000"/>
            </a:spcAft>
            <a:buChar char="•"/>
          </a:pPr>
          <a:r>
            <a:rPr lang="en-US" sz="800" kern="1200" dirty="0"/>
            <a:t>AWS CloudTrail</a:t>
          </a:r>
        </a:p>
        <a:p>
          <a:pPr marL="57150" lvl="1" indent="-57150" algn="l" defTabSz="355600">
            <a:lnSpc>
              <a:spcPct val="90000"/>
            </a:lnSpc>
            <a:spcBef>
              <a:spcPct val="0"/>
            </a:spcBef>
            <a:spcAft>
              <a:spcPct val="15000"/>
            </a:spcAft>
            <a:buChar char="•"/>
          </a:pPr>
          <a:r>
            <a:rPr lang="en-US" sz="800" kern="1200" dirty="0"/>
            <a:t>AWS CloudWatch</a:t>
          </a:r>
        </a:p>
      </dsp:txBody>
      <dsp:txXfrm>
        <a:off x="4431842" y="1039984"/>
        <a:ext cx="1021660" cy="628915"/>
      </dsp:txXfrm>
    </dsp:sp>
    <dsp:sp modelId="{84ECAFBA-9706-624B-AD20-DEFEBFB555DB}">
      <dsp:nvSpPr>
        <dsp:cNvPr id="0" name=""/>
        <dsp:cNvSpPr/>
      </dsp:nvSpPr>
      <dsp:spPr>
        <a:xfrm>
          <a:off x="4412276" y="1791241"/>
          <a:ext cx="1060792" cy="668047"/>
        </a:xfrm>
        <a:prstGeom prst="roundRect">
          <a:avLst>
            <a:gd name="adj" fmla="val 10000"/>
          </a:avLst>
        </a:prstGeom>
        <a:gradFill rotWithShape="0">
          <a:gsLst>
            <a:gs pos="0">
              <a:schemeClr val="accent1">
                <a:shade val="50000"/>
                <a:hueOff val="710785"/>
                <a:satOff val="-20689"/>
                <a:lumOff val="42956"/>
                <a:alphaOff val="0"/>
                <a:satMod val="103000"/>
                <a:lumMod val="102000"/>
                <a:tint val="94000"/>
              </a:schemeClr>
            </a:gs>
            <a:gs pos="50000">
              <a:schemeClr val="accent1">
                <a:shade val="50000"/>
                <a:hueOff val="710785"/>
                <a:satOff val="-20689"/>
                <a:lumOff val="42956"/>
                <a:alphaOff val="0"/>
                <a:satMod val="110000"/>
                <a:lumMod val="100000"/>
                <a:shade val="100000"/>
              </a:schemeClr>
            </a:gs>
            <a:gs pos="100000">
              <a:schemeClr val="accent1">
                <a:shade val="50000"/>
                <a:hueOff val="710785"/>
                <a:satOff val="-20689"/>
                <a:lumOff val="429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Lambda / HEC</a:t>
          </a:r>
        </a:p>
        <a:p>
          <a:pPr marL="57150" lvl="1" indent="-57150" algn="l" defTabSz="355600">
            <a:lnSpc>
              <a:spcPct val="90000"/>
            </a:lnSpc>
            <a:spcBef>
              <a:spcPct val="0"/>
            </a:spcBef>
            <a:spcAft>
              <a:spcPct val="15000"/>
            </a:spcAft>
            <a:buChar char="•"/>
          </a:pPr>
          <a:r>
            <a:rPr lang="en-US" sz="800" kern="1200" dirty="0" err="1"/>
            <a:t>VPCFlow</a:t>
          </a:r>
          <a:r>
            <a:rPr lang="en-US" sz="800" kern="1200" dirty="0"/>
            <a:t> Logs</a:t>
          </a:r>
        </a:p>
      </dsp:txBody>
      <dsp:txXfrm>
        <a:off x="4431842" y="1810807"/>
        <a:ext cx="1021660" cy="628915"/>
      </dsp:txXfrm>
    </dsp:sp>
    <dsp:sp modelId="{74767A05-D86B-8343-82C0-7EE921192079}">
      <dsp:nvSpPr>
        <dsp:cNvPr id="0" name=""/>
        <dsp:cNvSpPr/>
      </dsp:nvSpPr>
      <dsp:spPr>
        <a:xfrm>
          <a:off x="4412276" y="2562065"/>
          <a:ext cx="1060792" cy="668047"/>
        </a:xfrm>
        <a:prstGeom prst="roundRect">
          <a:avLst>
            <a:gd name="adj" fmla="val 10000"/>
          </a:avLst>
        </a:prstGeom>
        <a:gradFill rotWithShape="0">
          <a:gsLst>
            <a:gs pos="0">
              <a:schemeClr val="accent1">
                <a:shade val="50000"/>
                <a:hueOff val="609244"/>
                <a:satOff val="-17733"/>
                <a:lumOff val="36819"/>
                <a:alphaOff val="0"/>
                <a:satMod val="103000"/>
                <a:lumMod val="102000"/>
                <a:tint val="94000"/>
              </a:schemeClr>
            </a:gs>
            <a:gs pos="50000">
              <a:schemeClr val="accent1">
                <a:shade val="50000"/>
                <a:hueOff val="609244"/>
                <a:satOff val="-17733"/>
                <a:lumOff val="36819"/>
                <a:alphaOff val="0"/>
                <a:satMod val="110000"/>
                <a:lumMod val="100000"/>
                <a:shade val="100000"/>
              </a:schemeClr>
            </a:gs>
            <a:gs pos="100000">
              <a:schemeClr val="accent1">
                <a:shade val="50000"/>
                <a:hueOff val="609244"/>
                <a:satOff val="-17733"/>
                <a:lumOff val="368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Trumpet / Kinesis Data Firehose</a:t>
          </a:r>
        </a:p>
      </dsp:txBody>
      <dsp:txXfrm>
        <a:off x="4431842" y="2581631"/>
        <a:ext cx="1021660" cy="628915"/>
      </dsp:txXfrm>
    </dsp:sp>
    <dsp:sp modelId="{5FF2FB81-C0F0-FD47-A030-03874F110123}">
      <dsp:nvSpPr>
        <dsp:cNvPr id="0" name=""/>
        <dsp:cNvSpPr/>
      </dsp:nvSpPr>
      <dsp:spPr>
        <a:xfrm>
          <a:off x="5705118"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rPr>
            <a:t>Troubleshoot App</a:t>
          </a:r>
          <a:endParaRPr lang="en-US" sz="1600" kern="1200" dirty="0">
            <a:solidFill>
              <a:sysClr val="windowText" lastClr="000000"/>
            </a:solidFill>
          </a:endParaRPr>
        </a:p>
      </dsp:txBody>
      <dsp:txXfrm>
        <a:off x="5705118" y="0"/>
        <a:ext cx="1325991" cy="1020127"/>
      </dsp:txXfrm>
    </dsp:sp>
    <dsp:sp modelId="{96A38585-FDF9-1A44-8BA6-A0E8B6962C6F}">
      <dsp:nvSpPr>
        <dsp:cNvPr id="0" name=""/>
        <dsp:cNvSpPr/>
      </dsp:nvSpPr>
      <dsp:spPr>
        <a:xfrm>
          <a:off x="5837717" y="1020210"/>
          <a:ext cx="1060792" cy="495369"/>
        </a:xfrm>
        <a:prstGeom prst="roundRect">
          <a:avLst>
            <a:gd name="adj" fmla="val 10000"/>
          </a:avLst>
        </a:prstGeom>
        <a:gradFill rotWithShape="0">
          <a:gsLst>
            <a:gs pos="0">
              <a:schemeClr val="accent1">
                <a:shade val="50000"/>
                <a:hueOff val="507703"/>
                <a:satOff val="-14777"/>
                <a:lumOff val="30683"/>
                <a:alphaOff val="0"/>
                <a:satMod val="103000"/>
                <a:lumMod val="102000"/>
                <a:tint val="94000"/>
              </a:schemeClr>
            </a:gs>
            <a:gs pos="50000">
              <a:schemeClr val="accent1">
                <a:shade val="50000"/>
                <a:hueOff val="507703"/>
                <a:satOff val="-14777"/>
                <a:lumOff val="30683"/>
                <a:alphaOff val="0"/>
                <a:satMod val="110000"/>
                <a:lumMod val="100000"/>
                <a:shade val="100000"/>
              </a:schemeClr>
            </a:gs>
            <a:gs pos="100000">
              <a:schemeClr val="accent1">
                <a:shade val="50000"/>
                <a:hueOff val="507703"/>
                <a:satOff val="-14777"/>
                <a:lumOff val="306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a:t>
          </a:r>
        </a:p>
      </dsp:txBody>
      <dsp:txXfrm>
        <a:off x="5852226" y="1034719"/>
        <a:ext cx="1031774" cy="466351"/>
      </dsp:txXfrm>
    </dsp:sp>
    <dsp:sp modelId="{996826EE-EF40-6647-9B84-AC53FCE38D22}">
      <dsp:nvSpPr>
        <dsp:cNvPr id="0" name=""/>
        <dsp:cNvSpPr/>
      </dsp:nvSpPr>
      <dsp:spPr>
        <a:xfrm>
          <a:off x="5837717" y="1591790"/>
          <a:ext cx="1060792" cy="495369"/>
        </a:xfrm>
        <a:prstGeom prst="roundRect">
          <a:avLst>
            <a:gd name="adj" fmla="val 10000"/>
          </a:avLst>
        </a:prstGeom>
        <a:gradFill rotWithShape="0">
          <a:gsLst>
            <a:gs pos="0">
              <a:schemeClr val="accent1">
                <a:shade val="50000"/>
                <a:hueOff val="406163"/>
                <a:satOff val="-11822"/>
                <a:lumOff val="24546"/>
                <a:alphaOff val="0"/>
                <a:satMod val="103000"/>
                <a:lumMod val="102000"/>
                <a:tint val="94000"/>
              </a:schemeClr>
            </a:gs>
            <a:gs pos="50000">
              <a:schemeClr val="accent1">
                <a:shade val="50000"/>
                <a:hueOff val="406163"/>
                <a:satOff val="-11822"/>
                <a:lumOff val="24546"/>
                <a:alphaOff val="0"/>
                <a:satMod val="110000"/>
                <a:lumMod val="100000"/>
                <a:shade val="100000"/>
              </a:schemeClr>
            </a:gs>
            <a:gs pos="100000">
              <a:schemeClr val="accent1">
                <a:shade val="50000"/>
                <a:hueOff val="406163"/>
                <a:satOff val="-11822"/>
                <a:lumOff val="2454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Permissions</a:t>
          </a:r>
        </a:p>
      </dsp:txBody>
      <dsp:txXfrm>
        <a:off x="5852226" y="1606299"/>
        <a:ext cx="1031774" cy="466351"/>
      </dsp:txXfrm>
    </dsp:sp>
    <dsp:sp modelId="{67CA087A-6E75-BC47-9262-DA097EE76791}">
      <dsp:nvSpPr>
        <dsp:cNvPr id="0" name=""/>
        <dsp:cNvSpPr/>
      </dsp:nvSpPr>
      <dsp:spPr>
        <a:xfrm>
          <a:off x="5837717" y="2163370"/>
          <a:ext cx="1060792" cy="495369"/>
        </a:xfrm>
        <a:prstGeom prst="roundRect">
          <a:avLst>
            <a:gd name="adj" fmla="val 10000"/>
          </a:avLst>
        </a:prstGeom>
        <a:gradFill rotWithShape="0">
          <a:gsLst>
            <a:gs pos="0">
              <a:schemeClr val="accent1">
                <a:shade val="50000"/>
                <a:hueOff val="304622"/>
                <a:satOff val="-8867"/>
                <a:lumOff val="18410"/>
                <a:alphaOff val="0"/>
                <a:satMod val="103000"/>
                <a:lumMod val="102000"/>
                <a:tint val="94000"/>
              </a:schemeClr>
            </a:gs>
            <a:gs pos="50000">
              <a:schemeClr val="accent1">
                <a:shade val="50000"/>
                <a:hueOff val="304622"/>
                <a:satOff val="-8867"/>
                <a:lumOff val="18410"/>
                <a:alphaOff val="0"/>
                <a:satMod val="110000"/>
                <a:lumMod val="100000"/>
                <a:shade val="100000"/>
              </a:schemeClr>
            </a:gs>
            <a:gs pos="100000">
              <a:schemeClr val="accent1">
                <a:shade val="50000"/>
                <a:hueOff val="304622"/>
                <a:satOff val="-8867"/>
                <a:lumOff val="184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dsp:txBody>
      <dsp:txXfrm>
        <a:off x="5852226" y="2177879"/>
        <a:ext cx="1031774" cy="466351"/>
      </dsp:txXfrm>
    </dsp:sp>
    <dsp:sp modelId="{CAC2A41C-4A5E-9D46-9DF2-7800E961100A}">
      <dsp:nvSpPr>
        <dsp:cNvPr id="0" name=""/>
        <dsp:cNvSpPr/>
      </dsp:nvSpPr>
      <dsp:spPr>
        <a:xfrm>
          <a:off x="5837717" y="2734951"/>
          <a:ext cx="1060792" cy="495369"/>
        </a:xfrm>
        <a:prstGeom prst="roundRect">
          <a:avLst>
            <a:gd name="adj" fmla="val 10000"/>
          </a:avLst>
        </a:prstGeom>
        <a:gradFill rotWithShape="0">
          <a:gsLst>
            <a:gs pos="0">
              <a:schemeClr val="accent1">
                <a:shade val="50000"/>
                <a:hueOff val="203081"/>
                <a:satOff val="-5911"/>
                <a:lumOff val="12273"/>
                <a:alphaOff val="0"/>
                <a:satMod val="103000"/>
                <a:lumMod val="102000"/>
                <a:tint val="94000"/>
              </a:schemeClr>
            </a:gs>
            <a:gs pos="50000">
              <a:schemeClr val="accent1">
                <a:shade val="50000"/>
                <a:hueOff val="203081"/>
                <a:satOff val="-5911"/>
                <a:lumOff val="12273"/>
                <a:alphaOff val="0"/>
                <a:satMod val="110000"/>
                <a:lumMod val="100000"/>
                <a:shade val="100000"/>
              </a:schemeClr>
            </a:gs>
            <a:gs pos="100000">
              <a:schemeClr val="accent1">
                <a:shade val="50000"/>
                <a:hueOff val="203081"/>
                <a:satOff val="-5911"/>
                <a:lumOff val="122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Saved Searches, Macros, DMA</a:t>
          </a:r>
        </a:p>
      </dsp:txBody>
      <dsp:txXfrm>
        <a:off x="5852226" y="2749460"/>
        <a:ext cx="1031774" cy="466351"/>
      </dsp:txXfrm>
    </dsp:sp>
    <dsp:sp modelId="{0578579F-8826-654C-9953-E1C1F95A757E}">
      <dsp:nvSpPr>
        <dsp:cNvPr id="0" name=""/>
        <dsp:cNvSpPr/>
      </dsp:nvSpPr>
      <dsp:spPr>
        <a:xfrm>
          <a:off x="7130558"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Migrating AWS TA between machines</a:t>
          </a:r>
        </a:p>
      </dsp:txBody>
      <dsp:txXfrm>
        <a:off x="7130558" y="0"/>
        <a:ext cx="1325991" cy="1020127"/>
      </dsp:txXfrm>
    </dsp:sp>
    <dsp:sp modelId="{06156A8B-05AF-A145-8FBC-9373EBC1CBC3}">
      <dsp:nvSpPr>
        <dsp:cNvPr id="0" name=""/>
        <dsp:cNvSpPr/>
      </dsp:nvSpPr>
      <dsp:spPr>
        <a:xfrm>
          <a:off x="7263157" y="1020127"/>
          <a:ext cx="1060792" cy="2210276"/>
        </a:xfrm>
        <a:prstGeom prst="roundRect">
          <a:avLst>
            <a:gd name="adj" fmla="val 10000"/>
          </a:avLst>
        </a:prstGeom>
        <a:gradFill rotWithShape="0">
          <a:gsLst>
            <a:gs pos="0">
              <a:schemeClr val="accent1">
                <a:shade val="50000"/>
                <a:hueOff val="101541"/>
                <a:satOff val="-2956"/>
                <a:lumOff val="6137"/>
                <a:alphaOff val="0"/>
                <a:satMod val="103000"/>
                <a:lumMod val="102000"/>
                <a:tint val="94000"/>
              </a:schemeClr>
            </a:gs>
            <a:gs pos="50000">
              <a:schemeClr val="accent1">
                <a:shade val="50000"/>
                <a:hueOff val="101541"/>
                <a:satOff val="-2956"/>
                <a:lumOff val="6137"/>
                <a:alphaOff val="0"/>
                <a:satMod val="110000"/>
                <a:lumMod val="100000"/>
                <a:shade val="100000"/>
              </a:schemeClr>
            </a:gs>
            <a:gs pos="100000">
              <a:schemeClr val="accent1">
                <a:shade val="50000"/>
                <a:hueOff val="101541"/>
                <a:satOff val="-2956"/>
                <a:lumOff val="61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Move Accounts, inputs from SH to HWF</a:t>
          </a:r>
          <a:endParaRPr lang="en-US" sz="1000" kern="1200" dirty="0"/>
        </a:p>
      </dsp:txBody>
      <dsp:txXfrm>
        <a:off x="7294227" y="1051197"/>
        <a:ext cx="998652" cy="214813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2/6/20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2/6/20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126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for this course is to help the field understand the components found in AWS and how they</a:t>
            </a:r>
            <a:r>
              <a:rPr lang="en-US" baseline="0" dirty="0"/>
              <a:t> are relevant to Splunk and the customer. This course assumes you have some basic Splunk knowledge and how to install the product along with basic Linux / sysadmin skills. The accompanying modules will walk you through the entire lifecycle of creating an AWS account to having a working Splunk instance with the App fully functioning.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additional resources, please join the Amazon Partner Network. This free service will give you access to online learning and discounts to in-person</a:t>
            </a:r>
            <a:r>
              <a:rPr lang="en-US" baseline="0" dirty="0"/>
              <a:t> classes.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393543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19.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19.svg"/></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 Id="rId4" Type="http://schemas.openxmlformats.org/officeDocument/2006/relationships/image" Target="../media/image1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67867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62784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5134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60246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50263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1398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77734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88001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0298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976706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8093370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4197161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3558040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8"/>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64980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8"/>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99184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429E-CDDD-9147-9332-72599BCB315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1031AC-7678-B14C-9DF4-7FB5F9D53DA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03A3C8-57EE-3C45-9B83-BEA38DBF3AAC}"/>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5" name="Footer Placeholder 4">
            <a:extLst>
              <a:ext uri="{FF2B5EF4-FFF2-40B4-BE49-F238E27FC236}">
                <a16:creationId xmlns:a16="http://schemas.microsoft.com/office/drawing/2014/main" id="{7E3280E9-524E-F14A-8609-78602DED0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00833-D13D-2A42-B64C-E1FEC36EFF8F}"/>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447298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14CD-5655-3D48-9015-EE43072B5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2461D-8C78-E04E-833C-0DB7D1B405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A3687-416B-7E44-9C56-2A11457639EE}"/>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5" name="Footer Placeholder 4">
            <a:extLst>
              <a:ext uri="{FF2B5EF4-FFF2-40B4-BE49-F238E27FC236}">
                <a16:creationId xmlns:a16="http://schemas.microsoft.com/office/drawing/2014/main" id="{CC20DD87-CA47-5A4D-B101-94EE68818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37F02-4D66-2743-B736-32C0DBBDC846}"/>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2676269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7216-7A79-2E42-9289-C04FD9AF639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A2176-5EF1-F24A-8C3B-A97F1AB2D5F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2E1606-55EA-7A41-87AD-01FA5217C12B}"/>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5" name="Footer Placeholder 4">
            <a:extLst>
              <a:ext uri="{FF2B5EF4-FFF2-40B4-BE49-F238E27FC236}">
                <a16:creationId xmlns:a16="http://schemas.microsoft.com/office/drawing/2014/main" id="{86BD6502-84A5-1841-9B6A-4C69D15FB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9D1AA-0D19-624F-889F-837F6C9F8740}"/>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8422750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E38F-55E0-AD41-84F3-38D47FDD7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198B30-E151-EA4C-BB71-6B49CF351366}"/>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B8C417-AC41-A349-B17F-9F4F323A7C91}"/>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D23FC0-59B5-F849-A70F-E2D57908FF35}"/>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6" name="Footer Placeholder 5">
            <a:extLst>
              <a:ext uri="{FF2B5EF4-FFF2-40B4-BE49-F238E27FC236}">
                <a16:creationId xmlns:a16="http://schemas.microsoft.com/office/drawing/2014/main" id="{842D10B8-C3B0-C74E-8DA3-0A7D0CFD0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AFA9D-8244-2647-913D-36FCD7C46A31}"/>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1413103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BBEE-2B2E-E544-AB00-161A24635393}"/>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4C4AA8-6AB6-9F45-9E0A-01E54FC28AD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BAC8B-6EF5-844F-8C74-32E943465A9B}"/>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CBBFD9-CB07-D74E-A52C-23314823036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FEF4A-C5E9-A043-A551-B1F88F88039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E96BF5-EF9C-DA42-800E-87A21CFF0997}"/>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8" name="Footer Placeholder 7">
            <a:extLst>
              <a:ext uri="{FF2B5EF4-FFF2-40B4-BE49-F238E27FC236}">
                <a16:creationId xmlns:a16="http://schemas.microsoft.com/office/drawing/2014/main" id="{7A2AC251-CB77-1541-BE16-066394A6C0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723BC8-E90A-3347-8046-6CD4DA81DB28}"/>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720222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B255C-6434-5843-913E-71CE4A750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ACEB23-CE6B-534B-A844-139584B0D86C}"/>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4" name="Footer Placeholder 3">
            <a:extLst>
              <a:ext uri="{FF2B5EF4-FFF2-40B4-BE49-F238E27FC236}">
                <a16:creationId xmlns:a16="http://schemas.microsoft.com/office/drawing/2014/main" id="{14DF63F4-55BC-CF4A-99C3-95F71156CF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193C1F-7943-BD44-AF52-1316760232DD}"/>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29316624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99049A-5C64-5147-AB78-F2F01B88ADB1}"/>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3" name="Footer Placeholder 2">
            <a:extLst>
              <a:ext uri="{FF2B5EF4-FFF2-40B4-BE49-F238E27FC236}">
                <a16:creationId xmlns:a16="http://schemas.microsoft.com/office/drawing/2014/main" id="{CC163518-60CE-0844-974C-260469936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7C297-2FB5-0341-B209-818A22922AB3}"/>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4011648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3CE0-1104-FA4F-99E9-4922A2A72FB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E90038-1D82-BE48-84BF-E490F82D18B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3CA914-6645-D14E-9E31-223ADF33CC7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91FB0-E41B-5F4F-852D-A1BFB006912E}"/>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6" name="Footer Placeholder 5">
            <a:extLst>
              <a:ext uri="{FF2B5EF4-FFF2-40B4-BE49-F238E27FC236}">
                <a16:creationId xmlns:a16="http://schemas.microsoft.com/office/drawing/2014/main" id="{A1BA2AA2-1697-1D48-ABD5-B130CB445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FF7D0-34DA-4D42-AB4A-61BC0520E741}"/>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2371644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550B-E545-C148-9430-58429F51BBD5}"/>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E822D4-FAB0-A545-86CC-BFEA2FD8B04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A13D6E-5770-7A45-90C8-B86E343BDDD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26F1B-02F0-D941-AF4A-69D11F4E453B}"/>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6" name="Footer Placeholder 5">
            <a:extLst>
              <a:ext uri="{FF2B5EF4-FFF2-40B4-BE49-F238E27FC236}">
                <a16:creationId xmlns:a16="http://schemas.microsoft.com/office/drawing/2014/main" id="{7F19D33E-378B-0845-A504-0C79F0F46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C4FCC-A783-3545-868A-530D3C78852A}"/>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8507712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ED38-9F36-494C-B3E1-CE97E5DE5A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3DA2F6-722E-9D45-861B-F99AAC6598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428DE-B84F-9E41-919E-86A9331E71D8}"/>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5" name="Footer Placeholder 4">
            <a:extLst>
              <a:ext uri="{FF2B5EF4-FFF2-40B4-BE49-F238E27FC236}">
                <a16:creationId xmlns:a16="http://schemas.microsoft.com/office/drawing/2014/main" id="{71FE8DF6-63F8-A441-964E-0607C1BD2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25C7B-6F95-B143-ABC9-23F953A0DCD7}"/>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1758453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DD08A-C200-744A-A675-B66717B0B1B4}"/>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D96F8-B31D-B64C-A41D-4C3DF913034B}"/>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F1C56-0983-FE4B-A5A0-0184B9E2492D}"/>
              </a:ext>
            </a:extLst>
          </p:cNvPr>
          <p:cNvSpPr>
            <a:spLocks noGrp="1"/>
          </p:cNvSpPr>
          <p:nvPr>
            <p:ph type="dt" sz="half" idx="10"/>
          </p:nvPr>
        </p:nvSpPr>
        <p:spPr/>
        <p:txBody>
          <a:bodyPr/>
          <a:lstStyle/>
          <a:p>
            <a:fld id="{2CA4C86B-154B-AA44-B518-34A25E3C85CC}" type="datetimeFigureOut">
              <a:rPr lang="en-US" smtClean="0"/>
              <a:t>2/6/20</a:t>
            </a:fld>
            <a:endParaRPr lang="en-US"/>
          </a:p>
        </p:txBody>
      </p:sp>
      <p:sp>
        <p:nvSpPr>
          <p:cNvPr id="5" name="Footer Placeholder 4">
            <a:extLst>
              <a:ext uri="{FF2B5EF4-FFF2-40B4-BE49-F238E27FC236}">
                <a16:creationId xmlns:a16="http://schemas.microsoft.com/office/drawing/2014/main" id="{0536C2BA-D011-D84D-ADEE-E8F6C7134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54BBB-E239-1D42-A755-5B1F0995C945}"/>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38116966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53961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0827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8431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3513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5899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797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12855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59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15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69926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11609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824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1507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561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395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467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03556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8930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7349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68063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4801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628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6293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8781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7390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58732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691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2360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7089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19532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6432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02534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00979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image" Target="../media/image15.png"/><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image" Target="../media/image14.jpg"/><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theme" Target="../theme/theme3.xml"/><Relationship Id="rId8" Type="http://schemas.openxmlformats.org/officeDocument/2006/relationships/slideLayout" Target="../slideLayouts/slideLayout74.xml"/><Relationship Id="rId51" Type="http://schemas.openxmlformats.org/officeDocument/2006/relationships/image" Target="../media/image16.svg"/><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1" Type="http://schemas.openxmlformats.org/officeDocument/2006/relationships/slideLayout" Target="../slideLayouts/slideLayout67.xml"/><Relationship Id="rId6"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7"/>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8"/>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 id="2147483850"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3C183-B098-8F47-A208-E1D268052DD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172EA0-9FC2-FD49-97E0-294B1180585D}"/>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7AC6D-6127-7A42-8933-ADF11405029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CA4C86B-154B-AA44-B518-34A25E3C85CC}" type="datetimeFigureOut">
              <a:rPr lang="en-US" smtClean="0"/>
              <a:t>2/6/20</a:t>
            </a:fld>
            <a:endParaRPr lang="en-US"/>
          </a:p>
        </p:txBody>
      </p:sp>
      <p:sp>
        <p:nvSpPr>
          <p:cNvPr id="5" name="Footer Placeholder 4">
            <a:extLst>
              <a:ext uri="{FF2B5EF4-FFF2-40B4-BE49-F238E27FC236}">
                <a16:creationId xmlns:a16="http://schemas.microsoft.com/office/drawing/2014/main" id="{1EC68CC3-F50A-994F-9F6D-757DE79F621D}"/>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C124CF-7F6A-494B-8809-3AED3B590C4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7701A21-0642-7947-8293-F04FDE5EC0AA}" type="slidenum">
              <a:rPr lang="en-US" smtClean="0"/>
              <a:t>‹#›</a:t>
            </a:fld>
            <a:endParaRPr lang="en-US"/>
          </a:p>
        </p:txBody>
      </p:sp>
    </p:spTree>
    <p:extLst>
      <p:ext uri="{BB962C8B-B14F-4D97-AF65-F5344CB8AC3E}">
        <p14:creationId xmlns:p14="http://schemas.microsoft.com/office/powerpoint/2010/main" val="351922008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1673433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13.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B7EB04C3-8AF4-E545-829F-963DA3A73194}"/>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Overview Module</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84942"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1" name="Rounded Rectangle 10"/>
          <p:cNvSpPr/>
          <p:nvPr/>
        </p:nvSpPr>
        <p:spPr>
          <a:xfrm>
            <a:off x="174650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0" name="Rounded Rectangle 9"/>
          <p:cNvSpPr/>
          <p:nvPr/>
        </p:nvSpPr>
        <p:spPr>
          <a:xfrm>
            <a:off x="4005071"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Rounded Rectangle 4"/>
          <p:cNvSpPr/>
          <p:nvPr/>
        </p:nvSpPr>
        <p:spPr>
          <a:xfrm>
            <a:off x="783515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4" name="Rounded Rectangle 3"/>
          <p:cNvSpPr/>
          <p:nvPr/>
        </p:nvSpPr>
        <p:spPr>
          <a:xfrm>
            <a:off x="1911096" y="640081"/>
            <a:ext cx="6890858"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Rounded Rectangle 1"/>
          <p:cNvSpPr/>
          <p:nvPr/>
        </p:nvSpPr>
        <p:spPr>
          <a:xfrm>
            <a:off x="342047" y="640080"/>
            <a:ext cx="1404457"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670758976"/>
              </p:ext>
            </p:extLst>
          </p:nvPr>
        </p:nvGraphicFramePr>
        <p:xfrm>
          <a:off x="342048" y="1204913"/>
          <a:ext cx="8459906" cy="340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79293" y="758952"/>
            <a:ext cx="1467211" cy="369332"/>
          </a:xfrm>
          <a:prstGeom prst="rect">
            <a:avLst/>
          </a:prstGeom>
          <a:noFill/>
        </p:spPr>
        <p:txBody>
          <a:bodyPr wrap="square" lIns="0" tIns="0" rIns="0" bIns="0" rtlCol="0">
            <a:spAutoFit/>
          </a:bodyPr>
          <a:lstStyle/>
          <a:p>
            <a:pPr algn="ctr"/>
            <a:r>
              <a:rPr lang="en-US" sz="2400" dirty="0"/>
              <a:t>Pre-Work</a:t>
            </a:r>
          </a:p>
        </p:txBody>
      </p:sp>
      <p:sp>
        <p:nvSpPr>
          <p:cNvPr id="7" name="TextBox 6"/>
          <p:cNvSpPr txBox="1"/>
          <p:nvPr/>
        </p:nvSpPr>
        <p:spPr>
          <a:xfrm>
            <a:off x="1746504" y="758952"/>
            <a:ext cx="7112554" cy="369332"/>
          </a:xfrm>
          <a:prstGeom prst="rect">
            <a:avLst/>
          </a:prstGeom>
          <a:noFill/>
        </p:spPr>
        <p:txBody>
          <a:bodyPr wrap="square" lIns="0" tIns="0" rIns="0" bIns="0" rtlCol="0">
            <a:spAutoFit/>
          </a:bodyPr>
          <a:lstStyle/>
          <a:p>
            <a:pPr algn="ctr"/>
            <a:r>
              <a:rPr lang="en-US" sz="2400" dirty="0"/>
              <a:t>Workshop</a:t>
            </a:r>
          </a:p>
        </p:txBody>
      </p:sp>
      <p:sp>
        <p:nvSpPr>
          <p:cNvPr id="6" name="Title 5"/>
          <p:cNvSpPr>
            <a:spLocks noGrp="1"/>
          </p:cNvSpPr>
          <p:nvPr>
            <p:ph type="title"/>
          </p:nvPr>
        </p:nvSpPr>
        <p:spPr>
          <a:xfrm>
            <a:off x="342046" y="-92631"/>
            <a:ext cx="8113014" cy="774954"/>
          </a:xfrm>
        </p:spPr>
        <p:txBody>
          <a:bodyPr/>
          <a:lstStyle/>
          <a:p>
            <a:r>
              <a:rPr lang="en-US" dirty="0"/>
              <a:t>Cooking Class Overview</a:t>
            </a:r>
          </a:p>
        </p:txBody>
      </p:sp>
    </p:spTree>
    <p:extLst>
      <p:ext uri="{BB962C8B-B14F-4D97-AF65-F5344CB8AC3E}">
        <p14:creationId xmlns:p14="http://schemas.microsoft.com/office/powerpoint/2010/main" val="64323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a:xfrm>
            <a:off x="288836" y="1195415"/>
            <a:ext cx="6575322" cy="3557179"/>
          </a:xfrm>
        </p:spPr>
        <p:txBody>
          <a:bodyPr/>
          <a:lstStyle/>
          <a:p>
            <a:r>
              <a:rPr lang="en-US" dirty="0"/>
              <a:t>AWS Field Enablement</a:t>
            </a:r>
          </a:p>
          <a:p>
            <a:r>
              <a:rPr lang="en-US" dirty="0"/>
              <a:t>Splunk App for AWS Enablement</a:t>
            </a:r>
          </a:p>
          <a:p>
            <a:r>
              <a:rPr lang="en-US" dirty="0"/>
              <a:t>Troubleshooting Splunk and App for AWS</a:t>
            </a:r>
          </a:p>
          <a:p>
            <a:r>
              <a:rPr lang="en-US" dirty="0"/>
              <a:t>Intended for Technical Field Members (Partners, Support, SE’s, SME’s, CSM etc.) </a:t>
            </a:r>
          </a:p>
          <a:p>
            <a:r>
              <a:rPr lang="en-US" dirty="0"/>
              <a:t>Formal Process for Supporting Splunk in AWS and the associated Splunk App for AWS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158" y="980197"/>
            <a:ext cx="2027853" cy="2661557"/>
          </a:xfrm>
          <a:prstGeom prst="rect">
            <a:avLst/>
          </a:prstGeom>
        </p:spPr>
      </p:pic>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761368"/>
            <a:ext cx="3800474" cy="2215991"/>
          </a:xfrm>
        </p:spPr>
        <p:txBody>
          <a:bodyPr/>
          <a:lstStyle/>
          <a:p>
            <a:r>
              <a:rPr lang="en-US" dirty="0"/>
              <a:t>Amazon Partner Network (APN)</a:t>
            </a:r>
          </a:p>
        </p:txBody>
      </p:sp>
      <p:sp>
        <p:nvSpPr>
          <p:cNvPr id="3" name="Text Placeholder 2">
            <a:extLst>
              <a:ext uri="{FF2B5EF4-FFF2-40B4-BE49-F238E27FC236}">
                <a16:creationId xmlns:a16="http://schemas.microsoft.com/office/drawing/2014/main" id="{261EAADB-DF4F-374A-9393-C4DD3B713E5A}"/>
              </a:ext>
            </a:extLst>
          </p:cNvPr>
          <p:cNvSpPr>
            <a:spLocks noGrp="1"/>
          </p:cNvSpPr>
          <p:nvPr>
            <p:ph type="body" idx="1"/>
          </p:nvPr>
        </p:nvSpPr>
        <p:spPr/>
        <p:txBody>
          <a:bodyPr/>
          <a:lstStyle/>
          <a:p>
            <a:r>
              <a:rPr lang="en-US" dirty="0"/>
              <a:t>How to sign up for an account</a:t>
            </a:r>
          </a:p>
        </p:txBody>
      </p:sp>
      <p:sp>
        <p:nvSpPr>
          <p:cNvPr id="4" name="Text Placeholder 3">
            <a:extLst>
              <a:ext uri="{FF2B5EF4-FFF2-40B4-BE49-F238E27FC236}">
                <a16:creationId xmlns:a16="http://schemas.microsoft.com/office/drawing/2014/main" id="{5BD83B43-757E-EE43-B036-5E072A258AEB}"/>
              </a:ext>
            </a:extLst>
          </p:cNvPr>
          <p:cNvSpPr>
            <a:spLocks noGrp="1"/>
          </p:cNvSpPr>
          <p:nvPr>
            <p:ph type="body" idx="14"/>
          </p:nvPr>
        </p:nvSpPr>
        <p:spPr>
          <a:xfrm>
            <a:off x="514350" y="3660846"/>
            <a:ext cx="3996178" cy="344838"/>
          </a:xfrm>
        </p:spPr>
        <p:txBody>
          <a:bodyPr/>
          <a:lstStyle/>
          <a:p>
            <a:r>
              <a:rPr lang="en-US" dirty="0"/>
              <a:t>*This is for companies who are partners with AWS</a:t>
            </a:r>
          </a:p>
        </p:txBody>
      </p:sp>
    </p:spTree>
    <p:extLst>
      <p:ext uri="{BB962C8B-B14F-4D97-AF65-F5344CB8AC3E}">
        <p14:creationId xmlns:p14="http://schemas.microsoft.com/office/powerpoint/2010/main" val="15248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Sign up for the Partner Portal</a:t>
            </a:r>
          </a:p>
        </p:txBody>
      </p:sp>
      <p:sp>
        <p:nvSpPr>
          <p:cNvPr id="9" name="Subtitle 8"/>
          <p:cNvSpPr>
            <a:spLocks noGrp="1"/>
          </p:cNvSpPr>
          <p:nvPr>
            <p:ph type="subTitle" idx="1"/>
          </p:nvPr>
        </p:nvSpPr>
        <p:spPr/>
        <p:txBody>
          <a:bodyPr/>
          <a:lstStyle/>
          <a:p>
            <a:r>
              <a:rPr lang="en-US" dirty="0"/>
              <a:t>Go to https://</a:t>
            </a:r>
            <a:r>
              <a:rPr lang="en-US" dirty="0" err="1"/>
              <a:t>aws.amazon.com</a:t>
            </a:r>
            <a:r>
              <a:rPr lang="en-US" dirty="0"/>
              <a:t>/partners</a:t>
            </a:r>
          </a:p>
          <a:p>
            <a:endParaRPr lang="en-US" dirty="0"/>
          </a:p>
        </p:txBody>
      </p:sp>
      <p:sp>
        <p:nvSpPr>
          <p:cNvPr id="4" name="Content Placeholder 3"/>
          <p:cNvSpPr>
            <a:spLocks noGrp="1"/>
          </p:cNvSpPr>
          <p:nvPr>
            <p:ph idx="13"/>
          </p:nvPr>
        </p:nvSpPr>
        <p:spPr>
          <a:xfrm>
            <a:off x="262582" y="1161579"/>
            <a:ext cx="3734142" cy="503768"/>
          </a:xfrm>
        </p:spPr>
        <p:txBody>
          <a:bodyPr/>
          <a:lstStyle/>
          <a:p>
            <a:r>
              <a:rPr lang="en-US" dirty="0"/>
              <a:t>Required for Partner Portal</a:t>
            </a:r>
          </a:p>
        </p:txBody>
      </p:sp>
      <p:sp>
        <p:nvSpPr>
          <p:cNvPr id="10" name="Content Placeholder 9"/>
          <p:cNvSpPr>
            <a:spLocks noGrp="1"/>
          </p:cNvSpPr>
          <p:nvPr>
            <p:ph idx="15"/>
          </p:nvPr>
        </p:nvSpPr>
        <p:spPr>
          <a:xfrm>
            <a:off x="5111814" y="1226866"/>
            <a:ext cx="3939166" cy="496168"/>
          </a:xfrm>
        </p:spPr>
        <p:txBody>
          <a:bodyPr/>
          <a:lstStyle/>
          <a:p>
            <a:r>
              <a:rPr lang="en-US" dirty="0"/>
              <a:t>A valid work email account</a:t>
            </a:r>
          </a:p>
          <a:p>
            <a:endParaRPr lang="en-US" dirty="0"/>
          </a:p>
          <a:p>
            <a:r>
              <a:rPr lang="en-US" dirty="0"/>
              <a:t>An AWS </a:t>
            </a:r>
          </a:p>
          <a:p>
            <a:r>
              <a:rPr lang="en-US" dirty="0"/>
              <a:t>Account</a:t>
            </a:r>
          </a:p>
          <a:p>
            <a:endParaRPr lang="en-US" dirty="0"/>
          </a:p>
        </p:txBody>
      </p:sp>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pic>
        <p:nvPicPr>
          <p:cNvPr id="16" name="Picture 15">
            <a:extLst>
              <a:ext uri="{FF2B5EF4-FFF2-40B4-BE49-F238E27FC236}">
                <a16:creationId xmlns:a16="http://schemas.microsoft.com/office/drawing/2014/main" id="{9CAB320D-4D1A-9847-A0A3-0F5FF403CBC7}"/>
              </a:ext>
            </a:extLst>
          </p:cNvPr>
          <p:cNvPicPr>
            <a:picLocks noChangeAspect="1"/>
          </p:cNvPicPr>
          <p:nvPr/>
        </p:nvPicPr>
        <p:blipFill>
          <a:blip r:embed="rId3"/>
          <a:stretch>
            <a:fillRect/>
          </a:stretch>
        </p:blipFill>
        <p:spPr>
          <a:xfrm>
            <a:off x="6392946" y="1577071"/>
            <a:ext cx="1983833" cy="3000800"/>
          </a:xfrm>
          <a:prstGeom prst="rect">
            <a:avLst/>
          </a:prstGeom>
        </p:spPr>
      </p:pic>
      <p:pic>
        <p:nvPicPr>
          <p:cNvPr id="17" name="Picture 16">
            <a:extLst>
              <a:ext uri="{FF2B5EF4-FFF2-40B4-BE49-F238E27FC236}">
                <a16:creationId xmlns:a16="http://schemas.microsoft.com/office/drawing/2014/main" id="{06960D9B-8DC0-0D44-BA26-B5A7C400BFF3}"/>
              </a:ext>
            </a:extLst>
          </p:cNvPr>
          <p:cNvPicPr>
            <a:picLocks noChangeAspect="1"/>
          </p:cNvPicPr>
          <p:nvPr/>
        </p:nvPicPr>
        <p:blipFill>
          <a:blip r:embed="rId4"/>
          <a:stretch>
            <a:fillRect/>
          </a:stretch>
        </p:blipFill>
        <p:spPr>
          <a:xfrm>
            <a:off x="338651" y="1577071"/>
            <a:ext cx="4427447" cy="2854836"/>
          </a:xfrm>
          <a:prstGeom prst="rect">
            <a:avLst/>
          </a:prstGeom>
        </p:spPr>
      </p:pic>
    </p:spTree>
    <p:extLst>
      <p:ext uri="{BB962C8B-B14F-4D97-AF65-F5344CB8AC3E}">
        <p14:creationId xmlns:p14="http://schemas.microsoft.com/office/powerpoint/2010/main" val="404808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Module Complete </a:t>
            </a:r>
          </a:p>
        </p:txBody>
      </p:sp>
      <p:sp>
        <p:nvSpPr>
          <p:cNvPr id="3" name="Text Placeholder 2">
            <a:extLst>
              <a:ext uri="{FF2B5EF4-FFF2-40B4-BE49-F238E27FC236}">
                <a16:creationId xmlns:a16="http://schemas.microsoft.com/office/drawing/2014/main" id="{A4B6B4FD-3AF7-3349-ABE4-51EECB026CFB}"/>
              </a:ext>
            </a:extLst>
          </p:cNvPr>
          <p:cNvSpPr>
            <a:spLocks noGrp="1"/>
          </p:cNvSpPr>
          <p:nvPr>
            <p:ph type="body" idx="1"/>
          </p:nvPr>
        </p:nvSpPr>
        <p:spPr>
          <a:xfrm>
            <a:off x="514351" y="2997598"/>
            <a:ext cx="3800474" cy="229935"/>
          </a:xfrm>
        </p:spPr>
        <p:txBody>
          <a:bodyPr/>
          <a:lstStyle/>
          <a:p>
            <a:r>
              <a:rPr lang="en-US" dirty="0"/>
              <a:t>Continue to Module 1:</a:t>
            </a:r>
          </a:p>
        </p:txBody>
      </p:sp>
      <p:sp>
        <p:nvSpPr>
          <p:cNvPr id="4" name="Text Placeholder 3">
            <a:extLst>
              <a:ext uri="{FF2B5EF4-FFF2-40B4-BE49-F238E27FC236}">
                <a16:creationId xmlns:a16="http://schemas.microsoft.com/office/drawing/2014/main" id="{EC8DF22B-5A20-F943-BBA7-0D9A8830AE71}"/>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342</TotalTime>
  <Words>317</Words>
  <Application>Microsoft Macintosh PowerPoint</Application>
  <PresentationFormat>On-screen Show (16:9)</PresentationFormat>
  <Paragraphs>57</Paragraphs>
  <Slides>6</Slides>
  <Notes>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vt:i4>
      </vt:variant>
    </vt:vector>
  </HeadingPairs>
  <TitlesOfParts>
    <vt:vector size="15" baseType="lpstr">
      <vt:lpstr>.LucidaGrandeUI</vt:lpstr>
      <vt:lpstr>Arial</vt:lpstr>
      <vt:lpstr>Calibri</vt:lpstr>
      <vt:lpstr>Calibri Light</vt:lpstr>
      <vt:lpstr>Lucida Grande</vt:lpstr>
      <vt:lpstr>Wingdings 3</vt:lpstr>
      <vt:lpstr>Splunk2017</vt:lpstr>
      <vt:lpstr>Custom Design</vt:lpstr>
      <vt:lpstr>newpinkSplunk</vt:lpstr>
      <vt:lpstr>Cooking with AWS and Splunk</vt:lpstr>
      <vt:lpstr>Cooking Class Overview</vt:lpstr>
      <vt:lpstr>Purpose</vt:lpstr>
      <vt:lpstr>Amazon Partner Network (APN)</vt:lpstr>
      <vt:lpstr>Sign up for the Partner Portal</vt:lpstr>
      <vt:lpstr>Module Complete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 Amir</cp:lastModifiedBy>
  <cp:revision>33</cp:revision>
  <dcterms:created xsi:type="dcterms:W3CDTF">2017-04-27T19:27:17Z</dcterms:created>
  <dcterms:modified xsi:type="dcterms:W3CDTF">2020-02-06T16:01:18Z</dcterms:modified>
</cp:coreProperties>
</file>